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4"/>
  </p:sldMasterIdLst>
  <p:notesMasterIdLst>
    <p:notesMasterId r:id="rId21"/>
  </p:notesMasterIdLst>
  <p:handoutMasterIdLst>
    <p:handoutMasterId r:id="rId22"/>
  </p:handoutMasterIdLst>
  <p:sldIdLst>
    <p:sldId id="426" r:id="rId5"/>
    <p:sldId id="432" r:id="rId6"/>
    <p:sldId id="456" r:id="rId7"/>
    <p:sldId id="477" r:id="rId8"/>
    <p:sldId id="478" r:id="rId9"/>
    <p:sldId id="470" r:id="rId10"/>
    <p:sldId id="471" r:id="rId11"/>
    <p:sldId id="472" r:id="rId12"/>
    <p:sldId id="473" r:id="rId13"/>
    <p:sldId id="463" r:id="rId14"/>
    <p:sldId id="464" r:id="rId15"/>
    <p:sldId id="474" r:id="rId16"/>
    <p:sldId id="475" r:id="rId17"/>
    <p:sldId id="465" r:id="rId18"/>
    <p:sldId id="476" r:id="rId19"/>
    <p:sldId id="448" r:id="rId20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0AAF4"/>
    <a:srgbClr val="708DEA"/>
    <a:srgbClr val="002395"/>
    <a:srgbClr val="65B65A"/>
    <a:srgbClr val="5A2359"/>
    <a:srgbClr val="F0536A"/>
    <a:srgbClr val="F2F2F2"/>
    <a:srgbClr val="E10598"/>
    <a:srgbClr val="AFC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AB4B8C-750F-419F-9F82-9CC869AB795E}" v="3" dt="2022-03-16T14:26:53.036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4118" autoAdjust="0"/>
    <p:restoredTop sz="99631" autoAdjust="0"/>
  </p:normalViewPr>
  <p:slideViewPr>
    <p:cSldViewPr snapToGrid="0">
      <p:cViewPr varScale="1">
        <p:scale>
          <a:sx n="70" d="100"/>
          <a:sy n="70" d="100"/>
        </p:scale>
        <p:origin x="144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lly North" userId="52e2d7fe0a4c5456" providerId="LiveId" clId="{AEAB4B8C-750F-419F-9F82-9CC869AB795E}"/>
    <pc:docChg chg="custSel modSld modMainMaster">
      <pc:chgData name="Sally North" userId="52e2d7fe0a4c5456" providerId="LiveId" clId="{AEAB4B8C-750F-419F-9F82-9CC869AB795E}" dt="2022-03-16T14:26:53.036" v="13"/>
      <pc:docMkLst>
        <pc:docMk/>
      </pc:docMkLst>
      <pc:sldChg chg="addSp delSp modSp mod">
        <pc:chgData name="Sally North" userId="52e2d7fe0a4c5456" providerId="LiveId" clId="{AEAB4B8C-750F-419F-9F82-9CC869AB795E}" dt="2022-03-16T14:26:42.336" v="11" actId="20577"/>
        <pc:sldMkLst>
          <pc:docMk/>
          <pc:sldMk cId="3168038342" sldId="426"/>
        </pc:sldMkLst>
        <pc:spChg chg="mod">
          <ac:chgData name="Sally North" userId="52e2d7fe0a4c5456" providerId="LiveId" clId="{AEAB4B8C-750F-419F-9F82-9CC869AB795E}" dt="2022-03-16T14:26:42.336" v="11" actId="20577"/>
          <ac:spMkLst>
            <pc:docMk/>
            <pc:sldMk cId="3168038342" sldId="426"/>
            <ac:spMk id="8" creationId="{00000000-0000-0000-0000-000000000000}"/>
          </ac:spMkLst>
        </pc:spChg>
        <pc:picChg chg="add mod">
          <ac:chgData name="Sally North" userId="52e2d7fe0a4c5456" providerId="LiveId" clId="{AEAB4B8C-750F-419F-9F82-9CC869AB795E}" dt="2022-03-16T14:26:39.386" v="7" actId="1076"/>
          <ac:picMkLst>
            <pc:docMk/>
            <pc:sldMk cId="3168038342" sldId="426"/>
            <ac:picMk id="3" creationId="{C4C29F9E-719E-4ABE-B87B-69FAE34FB172}"/>
          </ac:picMkLst>
        </pc:picChg>
        <pc:picChg chg="del">
          <ac:chgData name="Sally North" userId="52e2d7fe0a4c5456" providerId="LiveId" clId="{AEAB4B8C-750F-419F-9F82-9CC869AB795E}" dt="2022-03-16T14:26:20.026" v="0" actId="478"/>
          <ac:picMkLst>
            <pc:docMk/>
            <pc:sldMk cId="3168038342" sldId="426"/>
            <ac:picMk id="1026" creationId="{00000000-0000-0000-0000-000000000000}"/>
          </ac:picMkLst>
        </pc:picChg>
      </pc:sldChg>
      <pc:sldMasterChg chg="addSp modSp modSldLayout">
        <pc:chgData name="Sally North" userId="52e2d7fe0a4c5456" providerId="LiveId" clId="{AEAB4B8C-750F-419F-9F82-9CC869AB795E}" dt="2022-03-16T14:26:53.036" v="13"/>
        <pc:sldMasterMkLst>
          <pc:docMk/>
          <pc:sldMasterMk cId="862979560" sldId="2147483676"/>
        </pc:sldMasterMkLst>
        <pc:spChg chg="add mod">
          <ac:chgData name="Sally North" userId="52e2d7fe0a4c5456" providerId="LiveId" clId="{AEAB4B8C-750F-419F-9F82-9CC869AB795E}" dt="2022-03-16T14:26:53.036" v="13"/>
          <ac:spMkLst>
            <pc:docMk/>
            <pc:sldMasterMk cId="862979560" sldId="2147483676"/>
            <ac:spMk id="2" creationId="{2B066862-5C11-43A6-974F-CC2210B00A97}"/>
          </ac:spMkLst>
        </pc:spChg>
        <pc:picChg chg="add mod">
          <ac:chgData name="Sally North" userId="52e2d7fe0a4c5456" providerId="LiveId" clId="{AEAB4B8C-750F-419F-9F82-9CC869AB795E}" dt="2022-03-16T14:26:53.036" v="13"/>
          <ac:picMkLst>
            <pc:docMk/>
            <pc:sldMasterMk cId="862979560" sldId="2147483676"/>
            <ac:picMk id="3" creationId="{BA23370D-D262-4584-A0D8-32701E86CFF1}"/>
          </ac:picMkLst>
        </pc:picChg>
        <pc:sldLayoutChg chg="addSp modSp">
          <pc:chgData name="Sally North" userId="52e2d7fe0a4c5456" providerId="LiveId" clId="{AEAB4B8C-750F-419F-9F82-9CC869AB795E}" dt="2022-03-16T14:26:49.524" v="12"/>
          <pc:sldLayoutMkLst>
            <pc:docMk/>
            <pc:sldMasterMk cId="862979560" sldId="2147483676"/>
            <pc:sldLayoutMk cId="966660513" sldId="2147483690"/>
          </pc:sldLayoutMkLst>
          <pc:spChg chg="add mod">
            <ac:chgData name="Sally North" userId="52e2d7fe0a4c5456" providerId="LiveId" clId="{AEAB4B8C-750F-419F-9F82-9CC869AB795E}" dt="2022-03-16T14:26:49.524" v="12"/>
            <ac:spMkLst>
              <pc:docMk/>
              <pc:sldMasterMk cId="862979560" sldId="2147483676"/>
              <pc:sldLayoutMk cId="966660513" sldId="2147483690"/>
              <ac:spMk id="2" creationId="{7F22A230-061C-4C98-A55F-AA4EB1AFFDEC}"/>
            </ac:spMkLst>
          </pc:spChg>
          <pc:picChg chg="add mod">
            <ac:chgData name="Sally North" userId="52e2d7fe0a4c5456" providerId="LiveId" clId="{AEAB4B8C-750F-419F-9F82-9CC869AB795E}" dt="2022-03-16T14:26:49.524" v="12"/>
            <ac:picMkLst>
              <pc:docMk/>
              <pc:sldMasterMk cId="862979560" sldId="2147483676"/>
              <pc:sldLayoutMk cId="966660513" sldId="2147483690"/>
              <ac:picMk id="3" creationId="{EF250EFA-1F76-4F7A-B526-39AF9DAB0848}"/>
            </ac:picMkLst>
          </pc:picChg>
        </pc:sldLayoutChg>
      </pc:sldMasterChg>
    </pc:docChg>
  </pc:docChgLst>
  <pc:docChgLst>
    <pc:chgData name="Raj, Razaq" userId="0ebd299a-6bdf-40d0-b211-3a0092e17bb2" providerId="ADAL" clId="{5E1D655B-E8D3-4B12-AFB7-4108D068C1F4}"/>
    <pc:docChg chg="undo redo custSel addSld delSld modSld sldOrd">
      <pc:chgData name="Raj, Razaq" userId="0ebd299a-6bdf-40d0-b211-3a0092e17bb2" providerId="ADAL" clId="{5E1D655B-E8D3-4B12-AFB7-4108D068C1F4}" dt="2021-06-29T09:46:41.420" v="1070" actId="1076"/>
      <pc:docMkLst>
        <pc:docMk/>
      </pc:docMkLst>
      <pc:sldChg chg="addSp delSp modSp del mod">
        <pc:chgData name="Raj, Razaq" userId="0ebd299a-6bdf-40d0-b211-3a0092e17bb2" providerId="ADAL" clId="{5E1D655B-E8D3-4B12-AFB7-4108D068C1F4}" dt="2021-06-28T15:38:02.506" v="126" actId="47"/>
        <pc:sldMkLst>
          <pc:docMk/>
          <pc:sldMk cId="345503819" sldId="288"/>
        </pc:sldMkLst>
        <pc:graphicFrameChg chg="add del mod">
          <ac:chgData name="Raj, Razaq" userId="0ebd299a-6bdf-40d0-b211-3a0092e17bb2" providerId="ADAL" clId="{5E1D655B-E8D3-4B12-AFB7-4108D068C1F4}" dt="2021-06-28T15:37:56.256" v="125" actId="20577"/>
          <ac:graphicFrameMkLst>
            <pc:docMk/>
            <pc:sldMk cId="345503819" sldId="288"/>
            <ac:graphicFrameMk id="13" creationId="{F9841C4A-9BF7-435D-83E7-239E0D479BF0}"/>
          </ac:graphicFrameMkLst>
        </pc:graphicFrameChg>
      </pc:sldChg>
      <pc:sldChg chg="del">
        <pc:chgData name="Raj, Razaq" userId="0ebd299a-6bdf-40d0-b211-3a0092e17bb2" providerId="ADAL" clId="{5E1D655B-E8D3-4B12-AFB7-4108D068C1F4}" dt="2021-06-28T16:26:52.257" v="782" actId="47"/>
        <pc:sldMkLst>
          <pc:docMk/>
          <pc:sldMk cId="1068447837" sldId="290"/>
        </pc:sldMkLst>
      </pc:sldChg>
      <pc:sldChg chg="modSp mod">
        <pc:chgData name="Raj, Razaq" userId="0ebd299a-6bdf-40d0-b211-3a0092e17bb2" providerId="ADAL" clId="{5E1D655B-E8D3-4B12-AFB7-4108D068C1F4}" dt="2021-06-29T09:25:27.233" v="859" actId="6549"/>
        <pc:sldMkLst>
          <pc:docMk/>
          <pc:sldMk cId="4207535199" sldId="432"/>
        </pc:sldMkLst>
        <pc:spChg chg="mod">
          <ac:chgData name="Raj, Razaq" userId="0ebd299a-6bdf-40d0-b211-3a0092e17bb2" providerId="ADAL" clId="{5E1D655B-E8D3-4B12-AFB7-4108D068C1F4}" dt="2021-06-29T09:21:17.184" v="819" actId="6549"/>
          <ac:spMkLst>
            <pc:docMk/>
            <pc:sldMk cId="4207535199" sldId="432"/>
            <ac:spMk id="4" creationId="{00000000-0000-0000-0000-000000000000}"/>
          </ac:spMkLst>
        </pc:spChg>
        <pc:spChg chg="mod">
          <ac:chgData name="Raj, Razaq" userId="0ebd299a-6bdf-40d0-b211-3a0092e17bb2" providerId="ADAL" clId="{5E1D655B-E8D3-4B12-AFB7-4108D068C1F4}" dt="2021-06-29T09:25:27.233" v="859" actId="6549"/>
          <ac:spMkLst>
            <pc:docMk/>
            <pc:sldMk cId="4207535199" sldId="432"/>
            <ac:spMk id="5" creationId="{00000000-0000-0000-0000-000000000000}"/>
          </ac:spMkLst>
        </pc:spChg>
      </pc:sldChg>
      <pc:sldChg chg="del">
        <pc:chgData name="Raj, Razaq" userId="0ebd299a-6bdf-40d0-b211-3a0092e17bb2" providerId="ADAL" clId="{5E1D655B-E8D3-4B12-AFB7-4108D068C1F4}" dt="2021-06-28T16:26:55.253" v="785" actId="47"/>
        <pc:sldMkLst>
          <pc:docMk/>
          <pc:sldMk cId="3238165376" sldId="442"/>
        </pc:sldMkLst>
      </pc:sldChg>
      <pc:sldChg chg="del">
        <pc:chgData name="Raj, Razaq" userId="0ebd299a-6bdf-40d0-b211-3a0092e17bb2" providerId="ADAL" clId="{5E1D655B-E8D3-4B12-AFB7-4108D068C1F4}" dt="2021-06-28T16:26:54.233" v="784" actId="47"/>
        <pc:sldMkLst>
          <pc:docMk/>
          <pc:sldMk cId="3516425444" sldId="447"/>
        </pc:sldMkLst>
      </pc:sldChg>
      <pc:sldChg chg="modSp mod">
        <pc:chgData name="Raj, Razaq" userId="0ebd299a-6bdf-40d0-b211-3a0092e17bb2" providerId="ADAL" clId="{5E1D655B-E8D3-4B12-AFB7-4108D068C1F4}" dt="2021-06-28T16:29:31.415" v="809" actId="403"/>
        <pc:sldMkLst>
          <pc:docMk/>
          <pc:sldMk cId="3058336074" sldId="448"/>
        </pc:sldMkLst>
        <pc:spChg chg="mod">
          <ac:chgData name="Raj, Razaq" userId="0ebd299a-6bdf-40d0-b211-3a0092e17bb2" providerId="ADAL" clId="{5E1D655B-E8D3-4B12-AFB7-4108D068C1F4}" dt="2021-06-28T16:29:31.415" v="809" actId="403"/>
          <ac:spMkLst>
            <pc:docMk/>
            <pc:sldMk cId="3058336074" sldId="448"/>
            <ac:spMk id="3" creationId="{1C2F1C4E-9CF2-45F6-A158-BE0E8CB585EA}"/>
          </ac:spMkLst>
        </pc:spChg>
      </pc:sldChg>
      <pc:sldChg chg="addSp delSp modSp mod modTransition modClrScheme chgLayout">
        <pc:chgData name="Raj, Razaq" userId="0ebd299a-6bdf-40d0-b211-3a0092e17bb2" providerId="ADAL" clId="{5E1D655B-E8D3-4B12-AFB7-4108D068C1F4}" dt="2021-06-29T09:31:10.142" v="913"/>
        <pc:sldMkLst>
          <pc:docMk/>
          <pc:sldMk cId="3469560456" sldId="456"/>
        </pc:sldMkLst>
        <pc:spChg chg="mod">
          <ac:chgData name="Raj, Razaq" userId="0ebd299a-6bdf-40d0-b211-3a0092e17bb2" providerId="ADAL" clId="{5E1D655B-E8D3-4B12-AFB7-4108D068C1F4}" dt="2021-06-29T09:27:13.187" v="872" actId="207"/>
          <ac:spMkLst>
            <pc:docMk/>
            <pc:sldMk cId="3469560456" sldId="456"/>
            <ac:spMk id="2" creationId="{8F0E40F8-3C69-4227-9C40-69A089D11C3B}"/>
          </ac:spMkLst>
        </pc:spChg>
        <pc:spChg chg="mod">
          <ac:chgData name="Raj, Razaq" userId="0ebd299a-6bdf-40d0-b211-3a0092e17bb2" providerId="ADAL" clId="{5E1D655B-E8D3-4B12-AFB7-4108D068C1F4}" dt="2021-06-29T09:29:35.092" v="901" actId="14100"/>
          <ac:spMkLst>
            <pc:docMk/>
            <pc:sldMk cId="3469560456" sldId="456"/>
            <ac:spMk id="15" creationId="{FBBF29BB-853D-4ED9-9D2A-724E48468A46}"/>
          </ac:spMkLst>
        </pc:spChg>
        <pc:spChg chg="add del mod">
          <ac:chgData name="Raj, Razaq" userId="0ebd299a-6bdf-40d0-b211-3a0092e17bb2" providerId="ADAL" clId="{5E1D655B-E8D3-4B12-AFB7-4108D068C1F4}" dt="2021-06-29T09:27:42.011" v="875" actId="478"/>
          <ac:spMkLst>
            <pc:docMk/>
            <pc:sldMk cId="3469560456" sldId="456"/>
            <ac:spMk id="18" creationId="{936B238A-D357-49A1-B631-58FE75A7025E}"/>
          </ac:spMkLst>
        </pc:spChg>
        <pc:spChg chg="add del mod">
          <ac:chgData name="Raj, Razaq" userId="0ebd299a-6bdf-40d0-b211-3a0092e17bb2" providerId="ADAL" clId="{5E1D655B-E8D3-4B12-AFB7-4108D068C1F4}" dt="2021-06-29T09:29:39.067" v="902" actId="478"/>
          <ac:spMkLst>
            <pc:docMk/>
            <pc:sldMk cId="3469560456" sldId="456"/>
            <ac:spMk id="19" creationId="{C4816A2D-0A07-42C9-849D-36081A8CB84A}"/>
          </ac:spMkLst>
        </pc:spChg>
        <pc:graphicFrameChg chg="mod ord modGraphic">
          <ac:chgData name="Raj, Razaq" userId="0ebd299a-6bdf-40d0-b211-3a0092e17bb2" providerId="ADAL" clId="{5E1D655B-E8D3-4B12-AFB7-4108D068C1F4}" dt="2021-06-29T09:31:10.142" v="913"/>
          <ac:graphicFrameMkLst>
            <pc:docMk/>
            <pc:sldMk cId="3469560456" sldId="456"/>
            <ac:graphicFrameMk id="16" creationId="{ECE21A42-7A42-461B-9DF2-A3F818FEB224}"/>
          </ac:graphicFrameMkLst>
        </pc:graphicFrameChg>
      </pc:sldChg>
      <pc:sldChg chg="del">
        <pc:chgData name="Raj, Razaq" userId="0ebd299a-6bdf-40d0-b211-3a0092e17bb2" providerId="ADAL" clId="{5E1D655B-E8D3-4B12-AFB7-4108D068C1F4}" dt="2021-06-28T15:58:03.844" v="448" actId="47"/>
        <pc:sldMkLst>
          <pc:docMk/>
          <pc:sldMk cId="653574104" sldId="457"/>
        </pc:sldMkLst>
      </pc:sldChg>
      <pc:sldChg chg="del">
        <pc:chgData name="Raj, Razaq" userId="0ebd299a-6bdf-40d0-b211-3a0092e17bb2" providerId="ADAL" clId="{5E1D655B-E8D3-4B12-AFB7-4108D068C1F4}" dt="2021-06-28T16:04:19.202" v="549" actId="47"/>
        <pc:sldMkLst>
          <pc:docMk/>
          <pc:sldMk cId="3474653618" sldId="462"/>
        </pc:sldMkLst>
      </pc:sldChg>
      <pc:sldChg chg="addSp delSp modSp mod ord modTransition modClrScheme chgLayout">
        <pc:chgData name="Raj, Razaq" userId="0ebd299a-6bdf-40d0-b211-3a0092e17bb2" providerId="ADAL" clId="{5E1D655B-E8D3-4B12-AFB7-4108D068C1F4}" dt="2021-06-28T16:04:14.557" v="548"/>
        <pc:sldMkLst>
          <pc:docMk/>
          <pc:sldMk cId="126215137" sldId="463"/>
        </pc:sldMkLst>
        <pc:spChg chg="mod">
          <ac:chgData name="Raj, Razaq" userId="0ebd299a-6bdf-40d0-b211-3a0092e17bb2" providerId="ADAL" clId="{5E1D655B-E8D3-4B12-AFB7-4108D068C1F4}" dt="2021-06-28T16:03:05.286" v="528" actId="27636"/>
          <ac:spMkLst>
            <pc:docMk/>
            <pc:sldMk cId="126215137" sldId="463"/>
            <ac:spMk id="2" creationId="{5A358E2C-E3B6-4DF6-BFC2-F0B43B9F742E}"/>
          </ac:spMkLst>
        </pc:spChg>
        <pc:spChg chg="del">
          <ac:chgData name="Raj, Razaq" userId="0ebd299a-6bdf-40d0-b211-3a0092e17bb2" providerId="ADAL" clId="{5E1D655B-E8D3-4B12-AFB7-4108D068C1F4}" dt="2021-06-28T16:00:45.945" v="479" actId="478"/>
          <ac:spMkLst>
            <pc:docMk/>
            <pc:sldMk cId="126215137" sldId="463"/>
            <ac:spMk id="6" creationId="{C1B6332D-AEDC-443A-842E-D424BC16FD26}"/>
          </ac:spMkLst>
        </pc:spChg>
        <pc:spChg chg="add del mod">
          <ac:chgData name="Raj, Razaq" userId="0ebd299a-6bdf-40d0-b211-3a0092e17bb2" providerId="ADAL" clId="{5E1D655B-E8D3-4B12-AFB7-4108D068C1F4}" dt="2021-06-28T15:59:33.365" v="467" actId="478"/>
          <ac:spMkLst>
            <pc:docMk/>
            <pc:sldMk cId="126215137" sldId="463"/>
            <ac:spMk id="9" creationId="{5D072C58-24C0-48E6-A07F-C613FE9D3C17}"/>
          </ac:spMkLst>
        </pc:spChg>
        <pc:spChg chg="add del mod">
          <ac:chgData name="Raj, Razaq" userId="0ebd299a-6bdf-40d0-b211-3a0092e17bb2" providerId="ADAL" clId="{5E1D655B-E8D3-4B12-AFB7-4108D068C1F4}" dt="2021-06-28T16:00:28.693" v="477"/>
          <ac:spMkLst>
            <pc:docMk/>
            <pc:sldMk cId="126215137" sldId="463"/>
            <ac:spMk id="10" creationId="{E7EB8330-84A2-480B-A314-2CDD442749AE}"/>
          </ac:spMkLst>
        </pc:spChg>
        <pc:spChg chg="add del mod">
          <ac:chgData name="Raj, Razaq" userId="0ebd299a-6bdf-40d0-b211-3a0092e17bb2" providerId="ADAL" clId="{5E1D655B-E8D3-4B12-AFB7-4108D068C1F4}" dt="2021-06-28T16:00:28.693" v="477"/>
          <ac:spMkLst>
            <pc:docMk/>
            <pc:sldMk cId="126215137" sldId="463"/>
            <ac:spMk id="12" creationId="{F8D9482F-EFD1-4977-89A0-C913A462B74E}"/>
          </ac:spMkLst>
        </pc:spChg>
        <pc:spChg chg="add del mod">
          <ac:chgData name="Raj, Razaq" userId="0ebd299a-6bdf-40d0-b211-3a0092e17bb2" providerId="ADAL" clId="{5E1D655B-E8D3-4B12-AFB7-4108D068C1F4}" dt="2021-06-28T16:00:28.693" v="477"/>
          <ac:spMkLst>
            <pc:docMk/>
            <pc:sldMk cId="126215137" sldId="463"/>
            <ac:spMk id="16" creationId="{A004E25E-89EA-42FD-9A30-5DB74E0533EA}"/>
          </ac:spMkLst>
        </pc:spChg>
        <pc:spChg chg="mod">
          <ac:chgData name="Raj, Razaq" userId="0ebd299a-6bdf-40d0-b211-3a0092e17bb2" providerId="ADAL" clId="{5E1D655B-E8D3-4B12-AFB7-4108D068C1F4}" dt="2021-06-28T16:04:06.877" v="546" actId="123"/>
          <ac:spMkLst>
            <pc:docMk/>
            <pc:sldMk cId="126215137" sldId="463"/>
            <ac:spMk id="19" creationId="{46E811DE-1BCC-4C3C-9B26-BC0A95428B11}"/>
          </ac:spMkLst>
        </pc:spChg>
        <pc:spChg chg="add del mod">
          <ac:chgData name="Raj, Razaq" userId="0ebd299a-6bdf-40d0-b211-3a0092e17bb2" providerId="ADAL" clId="{5E1D655B-E8D3-4B12-AFB7-4108D068C1F4}" dt="2021-06-28T16:01:22.356" v="490" actId="26606"/>
          <ac:spMkLst>
            <pc:docMk/>
            <pc:sldMk cId="126215137" sldId="463"/>
            <ac:spMk id="20" creationId="{AB64685B-84F9-4128-8A93-C2D0DE18B128}"/>
          </ac:spMkLst>
        </pc:spChg>
        <pc:spChg chg="add del mod">
          <ac:chgData name="Raj, Razaq" userId="0ebd299a-6bdf-40d0-b211-3a0092e17bb2" providerId="ADAL" clId="{5E1D655B-E8D3-4B12-AFB7-4108D068C1F4}" dt="2021-06-28T16:01:22.346" v="489" actId="26606"/>
          <ac:spMkLst>
            <pc:docMk/>
            <pc:sldMk cId="126215137" sldId="463"/>
            <ac:spMk id="25" creationId="{9B24DB5E-BEF7-4584-A619-1CA2975EBC7B}"/>
          </ac:spMkLst>
        </pc:spChg>
        <pc:spChg chg="add del mod">
          <ac:chgData name="Raj, Razaq" userId="0ebd299a-6bdf-40d0-b211-3a0092e17bb2" providerId="ADAL" clId="{5E1D655B-E8D3-4B12-AFB7-4108D068C1F4}" dt="2021-06-28T16:01:34.431" v="492" actId="478"/>
          <ac:spMkLst>
            <pc:docMk/>
            <pc:sldMk cId="126215137" sldId="463"/>
            <ac:spMk id="27" creationId="{9BBCCECF-833C-4A05-A727-34C7563DD76A}"/>
          </ac:spMkLst>
        </pc:spChg>
        <pc:spChg chg="add del mod">
          <ac:chgData name="Raj, Razaq" userId="0ebd299a-6bdf-40d0-b211-3a0092e17bb2" providerId="ADAL" clId="{5E1D655B-E8D3-4B12-AFB7-4108D068C1F4}" dt="2021-06-28T16:03:18.142" v="530" actId="478"/>
          <ac:spMkLst>
            <pc:docMk/>
            <pc:sldMk cId="126215137" sldId="463"/>
            <ac:spMk id="29" creationId="{D53800E7-A6A9-4FBA-8F37-D462E7BDE229}"/>
          </ac:spMkLst>
        </pc:spChg>
        <pc:spChg chg="add del mod">
          <ac:chgData name="Raj, Razaq" userId="0ebd299a-6bdf-40d0-b211-3a0092e17bb2" providerId="ADAL" clId="{5E1D655B-E8D3-4B12-AFB7-4108D068C1F4}" dt="2021-06-28T16:01:30.095" v="491" actId="478"/>
          <ac:spMkLst>
            <pc:docMk/>
            <pc:sldMk cId="126215137" sldId="463"/>
            <ac:spMk id="30" creationId="{037C754E-CCDB-40B1-A5BC-844E00A61FAF}"/>
          </ac:spMkLst>
        </pc:spChg>
        <pc:spChg chg="del">
          <ac:chgData name="Raj, Razaq" userId="0ebd299a-6bdf-40d0-b211-3a0092e17bb2" providerId="ADAL" clId="{5E1D655B-E8D3-4B12-AFB7-4108D068C1F4}" dt="2021-06-28T15:59:28.598" v="466" actId="478"/>
          <ac:spMkLst>
            <pc:docMk/>
            <pc:sldMk cId="126215137" sldId="463"/>
            <ac:spMk id="33" creationId="{3F5C0D6D-F2D9-4861-873E-9EFD0A994C0C}"/>
          </ac:spMkLst>
        </pc:spChg>
        <pc:graphicFrameChg chg="del">
          <ac:chgData name="Raj, Razaq" userId="0ebd299a-6bdf-40d0-b211-3a0092e17bb2" providerId="ADAL" clId="{5E1D655B-E8D3-4B12-AFB7-4108D068C1F4}" dt="2021-06-28T16:00:39.001" v="478" actId="478"/>
          <ac:graphicFrameMkLst>
            <pc:docMk/>
            <pc:sldMk cId="126215137" sldId="463"/>
            <ac:graphicFrameMk id="5" creationId="{22E7F448-DDB1-4586-8986-37DE99E30038}"/>
          </ac:graphicFrameMkLst>
        </pc:graphicFrameChg>
      </pc:sldChg>
      <pc:sldChg chg="addSp delSp modSp mod modTransition modClrScheme chgLayout">
        <pc:chgData name="Raj, Razaq" userId="0ebd299a-6bdf-40d0-b211-3a0092e17bb2" providerId="ADAL" clId="{5E1D655B-E8D3-4B12-AFB7-4108D068C1F4}" dt="2021-06-28T16:08:13.555" v="619" actId="26606"/>
        <pc:sldMkLst>
          <pc:docMk/>
          <pc:sldMk cId="3433129129" sldId="464"/>
        </pc:sldMkLst>
        <pc:spChg chg="mod">
          <ac:chgData name="Raj, Razaq" userId="0ebd299a-6bdf-40d0-b211-3a0092e17bb2" providerId="ADAL" clId="{5E1D655B-E8D3-4B12-AFB7-4108D068C1F4}" dt="2021-06-28T16:08:13.555" v="619" actId="26606"/>
          <ac:spMkLst>
            <pc:docMk/>
            <pc:sldMk cId="3433129129" sldId="464"/>
            <ac:spMk id="2" creationId="{5A51CB74-619F-44FA-9E12-5C339E6A1CF0}"/>
          </ac:spMkLst>
        </pc:spChg>
        <pc:spChg chg="del">
          <ac:chgData name="Raj, Razaq" userId="0ebd299a-6bdf-40d0-b211-3a0092e17bb2" providerId="ADAL" clId="{5E1D655B-E8D3-4B12-AFB7-4108D068C1F4}" dt="2021-06-28T16:05:52.890" v="571" actId="478"/>
          <ac:spMkLst>
            <pc:docMk/>
            <pc:sldMk cId="3433129129" sldId="464"/>
            <ac:spMk id="3" creationId="{619B04A3-F045-4F77-9C05-D96BA4960028}"/>
          </ac:spMkLst>
        </pc:spChg>
        <pc:spChg chg="del">
          <ac:chgData name="Raj, Razaq" userId="0ebd299a-6bdf-40d0-b211-3a0092e17bb2" providerId="ADAL" clId="{5E1D655B-E8D3-4B12-AFB7-4108D068C1F4}" dt="2021-06-28T16:05:45.390" v="569" actId="478"/>
          <ac:spMkLst>
            <pc:docMk/>
            <pc:sldMk cId="3433129129" sldId="464"/>
            <ac:spMk id="5" creationId="{F5761E8D-8B9D-42A2-AC30-FE0B38177685}"/>
          </ac:spMkLst>
        </pc:spChg>
        <pc:spChg chg="add del mod">
          <ac:chgData name="Raj, Razaq" userId="0ebd299a-6bdf-40d0-b211-3a0092e17bb2" providerId="ADAL" clId="{5E1D655B-E8D3-4B12-AFB7-4108D068C1F4}" dt="2021-06-28T16:08:13.555" v="619" actId="26606"/>
          <ac:spMkLst>
            <pc:docMk/>
            <pc:sldMk cId="3433129129" sldId="464"/>
            <ac:spMk id="6" creationId="{CE6B11AC-4912-4045-B8D3-FD00C6F83116}"/>
          </ac:spMkLst>
        </pc:spChg>
        <pc:spChg chg="add del mod">
          <ac:chgData name="Raj, Razaq" userId="0ebd299a-6bdf-40d0-b211-3a0092e17bb2" providerId="ADAL" clId="{5E1D655B-E8D3-4B12-AFB7-4108D068C1F4}" dt="2021-06-28T16:05:40.494" v="568" actId="478"/>
          <ac:spMkLst>
            <pc:docMk/>
            <pc:sldMk cId="3433129129" sldId="464"/>
            <ac:spMk id="9" creationId="{00784168-182E-4F56-B6EC-A680D7ABF33B}"/>
          </ac:spMkLst>
        </pc:spChg>
        <pc:spChg chg="add del mod">
          <ac:chgData name="Raj, Razaq" userId="0ebd299a-6bdf-40d0-b211-3a0092e17bb2" providerId="ADAL" clId="{5E1D655B-E8D3-4B12-AFB7-4108D068C1F4}" dt="2021-06-28T16:05:49.256" v="570" actId="478"/>
          <ac:spMkLst>
            <pc:docMk/>
            <pc:sldMk cId="3433129129" sldId="464"/>
            <ac:spMk id="13" creationId="{FB4031CF-48E9-4BD9-BD35-E6FB676F160A}"/>
          </ac:spMkLst>
        </pc:spChg>
        <pc:spChg chg="add del mod">
          <ac:chgData name="Raj, Razaq" userId="0ebd299a-6bdf-40d0-b211-3a0092e17bb2" providerId="ADAL" clId="{5E1D655B-E8D3-4B12-AFB7-4108D068C1F4}" dt="2021-06-28T16:06:28.587" v="578" actId="478"/>
          <ac:spMkLst>
            <pc:docMk/>
            <pc:sldMk cId="3433129129" sldId="464"/>
            <ac:spMk id="15" creationId="{1E11F89F-2FE0-45DE-AF5B-665982EEF1D9}"/>
          </ac:spMkLst>
        </pc:spChg>
        <pc:graphicFrameChg chg="add del">
          <ac:chgData name="Raj, Razaq" userId="0ebd299a-6bdf-40d0-b211-3a0092e17bb2" providerId="ADAL" clId="{5E1D655B-E8D3-4B12-AFB7-4108D068C1F4}" dt="2021-06-28T16:08:13.535" v="618" actId="26606"/>
          <ac:graphicFrameMkLst>
            <pc:docMk/>
            <pc:sldMk cId="3433129129" sldId="464"/>
            <ac:graphicFrameMk id="11" creationId="{FBA81842-6AE2-4211-BB57-AD9D025B8B42}"/>
          </ac:graphicFrameMkLst>
        </pc:graphicFrameChg>
        <pc:graphicFrameChg chg="del mod">
          <ac:chgData name="Raj, Razaq" userId="0ebd299a-6bdf-40d0-b211-3a0092e17bb2" providerId="ADAL" clId="{5E1D655B-E8D3-4B12-AFB7-4108D068C1F4}" dt="2021-06-28T16:05:34.514" v="567" actId="478"/>
          <ac:graphicFrameMkLst>
            <pc:docMk/>
            <pc:sldMk cId="3433129129" sldId="464"/>
            <ac:graphicFrameMk id="12" creationId="{1891D50A-9470-44AD-B9E4-86A1A20A1F15}"/>
          </ac:graphicFrameMkLst>
        </pc:graphicFrameChg>
        <pc:graphicFrameChg chg="add">
          <ac:chgData name="Raj, Razaq" userId="0ebd299a-6bdf-40d0-b211-3a0092e17bb2" providerId="ADAL" clId="{5E1D655B-E8D3-4B12-AFB7-4108D068C1F4}" dt="2021-06-28T16:08:13.555" v="619" actId="26606"/>
          <ac:graphicFrameMkLst>
            <pc:docMk/>
            <pc:sldMk cId="3433129129" sldId="464"/>
            <ac:graphicFrameMk id="14" creationId="{67FB72CE-A003-4BB6-97FA-E315F6BB6B7E}"/>
          </ac:graphicFrameMkLst>
        </pc:graphicFrameChg>
      </pc:sldChg>
      <pc:sldChg chg="addSp delSp modSp mod modTransition modClrScheme chgLayout">
        <pc:chgData name="Raj, Razaq" userId="0ebd299a-6bdf-40d0-b211-3a0092e17bb2" providerId="ADAL" clId="{5E1D655B-E8D3-4B12-AFB7-4108D068C1F4}" dt="2021-06-28T16:23:17.894" v="725" actId="20577"/>
        <pc:sldMkLst>
          <pc:docMk/>
          <pc:sldMk cId="1257576152" sldId="465"/>
        </pc:sldMkLst>
        <pc:spChg chg="mod">
          <ac:chgData name="Raj, Razaq" userId="0ebd299a-6bdf-40d0-b211-3a0092e17bb2" providerId="ADAL" clId="{5E1D655B-E8D3-4B12-AFB7-4108D068C1F4}" dt="2021-06-28T16:23:17.894" v="725" actId="20577"/>
          <ac:spMkLst>
            <pc:docMk/>
            <pc:sldMk cId="1257576152" sldId="465"/>
            <ac:spMk id="2" creationId="{29052987-C05C-452C-BE8A-CE281D0E18EA}"/>
          </ac:spMkLst>
        </pc:spChg>
        <pc:spChg chg="mod">
          <ac:chgData name="Raj, Razaq" userId="0ebd299a-6bdf-40d0-b211-3a0092e17bb2" providerId="ADAL" clId="{5E1D655B-E8D3-4B12-AFB7-4108D068C1F4}" dt="2021-06-28T16:22:19.982" v="705" actId="26606"/>
          <ac:spMkLst>
            <pc:docMk/>
            <pc:sldMk cId="1257576152" sldId="465"/>
            <ac:spMk id="13" creationId="{B63B3153-E05F-4FB1-9441-3D4467ECF336}"/>
          </ac:spMkLst>
        </pc:spChg>
        <pc:spChg chg="add del mod">
          <ac:chgData name="Raj, Razaq" userId="0ebd299a-6bdf-40d0-b211-3a0092e17bb2" providerId="ADAL" clId="{5E1D655B-E8D3-4B12-AFB7-4108D068C1F4}" dt="2021-06-28T16:22:45.005" v="712" actId="478"/>
          <ac:spMkLst>
            <pc:docMk/>
            <pc:sldMk cId="1257576152" sldId="465"/>
            <ac:spMk id="18" creationId="{787B0C26-C419-4E10-995B-14754FF8FD74}"/>
          </ac:spMkLst>
        </pc:spChg>
        <pc:spChg chg="add del mod">
          <ac:chgData name="Raj, Razaq" userId="0ebd299a-6bdf-40d0-b211-3a0092e17bb2" providerId="ADAL" clId="{5E1D655B-E8D3-4B12-AFB7-4108D068C1F4}" dt="2021-06-28T16:22:41.484" v="711" actId="478"/>
          <ac:spMkLst>
            <pc:docMk/>
            <pc:sldMk cId="1257576152" sldId="465"/>
            <ac:spMk id="20" creationId="{94210095-6C45-4874-8B59-B24A4534280F}"/>
          </ac:spMkLst>
        </pc:spChg>
        <pc:graphicFrameChg chg="mod ord modGraphic">
          <ac:chgData name="Raj, Razaq" userId="0ebd299a-6bdf-40d0-b211-3a0092e17bb2" providerId="ADAL" clId="{5E1D655B-E8D3-4B12-AFB7-4108D068C1F4}" dt="2021-06-28T16:22:35.722" v="710" actId="20577"/>
          <ac:graphicFrameMkLst>
            <pc:docMk/>
            <pc:sldMk cId="1257576152" sldId="465"/>
            <ac:graphicFrameMk id="9" creationId="{A32E62C2-72A5-4D3F-8F1A-6CA7E60915DD}"/>
          </ac:graphicFrameMkLst>
        </pc:graphicFrameChg>
      </pc:sldChg>
      <pc:sldChg chg="del">
        <pc:chgData name="Raj, Razaq" userId="0ebd299a-6bdf-40d0-b211-3a0092e17bb2" providerId="ADAL" clId="{5E1D655B-E8D3-4B12-AFB7-4108D068C1F4}" dt="2021-06-28T16:26:51.436" v="781" actId="47"/>
        <pc:sldMkLst>
          <pc:docMk/>
          <pc:sldMk cId="3586221927" sldId="466"/>
        </pc:sldMkLst>
      </pc:sldChg>
      <pc:sldChg chg="del">
        <pc:chgData name="Raj, Razaq" userId="0ebd299a-6bdf-40d0-b211-3a0092e17bb2" providerId="ADAL" clId="{5E1D655B-E8D3-4B12-AFB7-4108D068C1F4}" dt="2021-06-28T16:26:53.175" v="783" actId="47"/>
        <pc:sldMkLst>
          <pc:docMk/>
          <pc:sldMk cId="4264987812" sldId="468"/>
        </pc:sldMkLst>
      </pc:sldChg>
      <pc:sldChg chg="new del">
        <pc:chgData name="Raj, Razaq" userId="0ebd299a-6bdf-40d0-b211-3a0092e17bb2" providerId="ADAL" clId="{5E1D655B-E8D3-4B12-AFB7-4108D068C1F4}" dt="2021-06-28T15:27:08.662" v="1" actId="680"/>
        <pc:sldMkLst>
          <pc:docMk/>
          <pc:sldMk cId="57522403" sldId="469"/>
        </pc:sldMkLst>
      </pc:sldChg>
      <pc:sldChg chg="modSp new del mod">
        <pc:chgData name="Raj, Razaq" userId="0ebd299a-6bdf-40d0-b211-3a0092e17bb2" providerId="ADAL" clId="{5E1D655B-E8D3-4B12-AFB7-4108D068C1F4}" dt="2021-06-29T09:34:49.009" v="934" actId="47"/>
        <pc:sldMkLst>
          <pc:docMk/>
          <pc:sldMk cId="4233962917" sldId="469"/>
        </pc:sldMkLst>
        <pc:spChg chg="mod">
          <ac:chgData name="Raj, Razaq" userId="0ebd299a-6bdf-40d0-b211-3a0092e17bb2" providerId="ADAL" clId="{5E1D655B-E8D3-4B12-AFB7-4108D068C1F4}" dt="2021-06-28T15:31:02.174" v="48" actId="5793"/>
          <ac:spMkLst>
            <pc:docMk/>
            <pc:sldMk cId="4233962917" sldId="469"/>
            <ac:spMk id="2" creationId="{093F2508-CE72-4004-8B54-945A8913FBA2}"/>
          </ac:spMkLst>
        </pc:spChg>
        <pc:spChg chg="mod">
          <ac:chgData name="Raj, Razaq" userId="0ebd299a-6bdf-40d0-b211-3a0092e17bb2" providerId="ADAL" clId="{5E1D655B-E8D3-4B12-AFB7-4108D068C1F4}" dt="2021-06-28T15:41:17.073" v="205" actId="20577"/>
          <ac:spMkLst>
            <pc:docMk/>
            <pc:sldMk cId="4233962917" sldId="469"/>
            <ac:spMk id="3" creationId="{0E181FED-1F47-400D-B318-E8A3009C670E}"/>
          </ac:spMkLst>
        </pc:spChg>
      </pc:sldChg>
      <pc:sldChg chg="modSp new del mod">
        <pc:chgData name="Raj, Razaq" userId="0ebd299a-6bdf-40d0-b211-3a0092e17bb2" providerId="ADAL" clId="{5E1D655B-E8D3-4B12-AFB7-4108D068C1F4}" dt="2021-06-28T15:41:23.493" v="206" actId="47"/>
        <pc:sldMkLst>
          <pc:docMk/>
          <pc:sldMk cId="2921077674" sldId="470"/>
        </pc:sldMkLst>
        <pc:spChg chg="mod">
          <ac:chgData name="Raj, Razaq" userId="0ebd299a-6bdf-40d0-b211-3a0092e17bb2" providerId="ADAL" clId="{5E1D655B-E8D3-4B12-AFB7-4108D068C1F4}" dt="2021-06-28T15:41:06.331" v="202" actId="21"/>
          <ac:spMkLst>
            <pc:docMk/>
            <pc:sldMk cId="2921077674" sldId="470"/>
            <ac:spMk id="3" creationId="{ED8AAC03-A905-443E-BC52-D8FE3A11E0E8}"/>
          </ac:spMkLst>
        </pc:spChg>
      </pc:sldChg>
      <pc:sldChg chg="addSp delSp modSp new mod ord modTransition modClrScheme chgLayout">
        <pc:chgData name="Raj, Razaq" userId="0ebd299a-6bdf-40d0-b211-3a0092e17bb2" providerId="ADAL" clId="{5E1D655B-E8D3-4B12-AFB7-4108D068C1F4}" dt="2021-06-29T09:46:41.420" v="1070" actId="1076"/>
        <pc:sldMkLst>
          <pc:docMk/>
          <pc:sldMk cId="3656098066" sldId="470"/>
        </pc:sldMkLst>
        <pc:spChg chg="add del">
          <ac:chgData name="Raj, Razaq" userId="0ebd299a-6bdf-40d0-b211-3a0092e17bb2" providerId="ADAL" clId="{5E1D655B-E8D3-4B12-AFB7-4108D068C1F4}" dt="2021-06-28T15:43:02.064" v="219" actId="26606"/>
          <ac:spMkLst>
            <pc:docMk/>
            <pc:sldMk cId="3656098066" sldId="470"/>
            <ac:spMk id="2" creationId="{59FC20B7-FC4B-4299-9EAE-D2E9699485AA}"/>
          </ac:spMkLst>
        </pc:spChg>
        <pc:spChg chg="add del">
          <ac:chgData name="Raj, Razaq" userId="0ebd299a-6bdf-40d0-b211-3a0092e17bb2" providerId="ADAL" clId="{5E1D655B-E8D3-4B12-AFB7-4108D068C1F4}" dt="2021-06-28T15:43:02.064" v="219" actId="26606"/>
          <ac:spMkLst>
            <pc:docMk/>
            <pc:sldMk cId="3656098066" sldId="470"/>
            <ac:spMk id="3" creationId="{421F180F-6810-4AAD-B79C-2D344E26CC32}"/>
          </ac:spMkLst>
        </pc:spChg>
        <pc:spChg chg="mod">
          <ac:chgData name="Raj, Razaq" userId="0ebd299a-6bdf-40d0-b211-3a0092e17bb2" providerId="ADAL" clId="{5E1D655B-E8D3-4B12-AFB7-4108D068C1F4}" dt="2021-06-29T09:46:41.420" v="1070" actId="1076"/>
          <ac:spMkLst>
            <pc:docMk/>
            <pc:sldMk cId="3656098066" sldId="470"/>
            <ac:spMk id="4" creationId="{CB02F2F7-8E1D-4DB7-8065-028DA907F2B9}"/>
          </ac:spMkLst>
        </pc:spChg>
        <pc:spChg chg="add del mod">
          <ac:chgData name="Raj, Razaq" userId="0ebd299a-6bdf-40d0-b211-3a0092e17bb2" providerId="ADAL" clId="{5E1D655B-E8D3-4B12-AFB7-4108D068C1F4}" dt="2021-06-28T15:42:53.258" v="218"/>
          <ac:spMkLst>
            <pc:docMk/>
            <pc:sldMk cId="3656098066" sldId="470"/>
            <ac:spMk id="5" creationId="{2772F9A7-B1EC-4064-B253-2966E6B4B0B1}"/>
          </ac:spMkLst>
        </pc:spChg>
        <pc:spChg chg="add del mod">
          <ac:chgData name="Raj, Razaq" userId="0ebd299a-6bdf-40d0-b211-3a0092e17bb2" providerId="ADAL" clId="{5E1D655B-E8D3-4B12-AFB7-4108D068C1F4}" dt="2021-06-28T15:42:53.258" v="218"/>
          <ac:spMkLst>
            <pc:docMk/>
            <pc:sldMk cId="3656098066" sldId="470"/>
            <ac:spMk id="6" creationId="{BEB90B56-B057-44BF-8415-CAD66C8531AD}"/>
          </ac:spMkLst>
        </pc:spChg>
        <pc:spChg chg="add del mod">
          <ac:chgData name="Raj, Razaq" userId="0ebd299a-6bdf-40d0-b211-3a0092e17bb2" providerId="ADAL" clId="{5E1D655B-E8D3-4B12-AFB7-4108D068C1F4}" dt="2021-06-28T15:43:48.773" v="228" actId="26606"/>
          <ac:spMkLst>
            <pc:docMk/>
            <pc:sldMk cId="3656098066" sldId="470"/>
            <ac:spMk id="9" creationId="{03E21DBA-6B4A-42C0-BE02-5BC14BF4F0DF}"/>
          </ac:spMkLst>
        </pc:spChg>
        <pc:spChg chg="add del mod">
          <ac:chgData name="Raj, Razaq" userId="0ebd299a-6bdf-40d0-b211-3a0092e17bb2" providerId="ADAL" clId="{5E1D655B-E8D3-4B12-AFB7-4108D068C1F4}" dt="2021-06-28T15:43:48.773" v="228" actId="26606"/>
          <ac:spMkLst>
            <pc:docMk/>
            <pc:sldMk cId="3656098066" sldId="470"/>
            <ac:spMk id="11" creationId="{A5AD3E14-A1E8-4235-A01A-FB280F655FF3}"/>
          </ac:spMkLst>
        </pc:spChg>
        <pc:spChg chg="add del mod">
          <ac:chgData name="Raj, Razaq" userId="0ebd299a-6bdf-40d0-b211-3a0092e17bb2" providerId="ADAL" clId="{5E1D655B-E8D3-4B12-AFB7-4108D068C1F4}" dt="2021-06-28T15:43:37.314" v="223" actId="478"/>
          <ac:spMkLst>
            <pc:docMk/>
            <pc:sldMk cId="3656098066" sldId="470"/>
            <ac:spMk id="13" creationId="{EF175FD8-FF0D-45D4-8287-F622E91905CC}"/>
          </ac:spMkLst>
        </pc:spChg>
        <pc:spChg chg="add del mod">
          <ac:chgData name="Raj, Razaq" userId="0ebd299a-6bdf-40d0-b211-3a0092e17bb2" providerId="ADAL" clId="{5E1D655B-E8D3-4B12-AFB7-4108D068C1F4}" dt="2021-06-28T15:43:48.773" v="228" actId="26606"/>
          <ac:spMkLst>
            <pc:docMk/>
            <pc:sldMk cId="3656098066" sldId="470"/>
            <ac:spMk id="15" creationId="{E43E910F-807A-4641-B318-790E97B4C667}"/>
          </ac:spMkLst>
        </pc:spChg>
        <pc:spChg chg="add del mod">
          <ac:chgData name="Raj, Razaq" userId="0ebd299a-6bdf-40d0-b211-3a0092e17bb2" providerId="ADAL" clId="{5E1D655B-E8D3-4B12-AFB7-4108D068C1F4}" dt="2021-06-28T15:43:47.403" v="225" actId="26606"/>
          <ac:spMkLst>
            <pc:docMk/>
            <pc:sldMk cId="3656098066" sldId="470"/>
            <ac:spMk id="21" creationId="{5FD39F18-6AC3-4146-AD3A-A6DC9356FBD2}"/>
          </ac:spMkLst>
        </pc:spChg>
        <pc:spChg chg="add del mod">
          <ac:chgData name="Raj, Razaq" userId="0ebd299a-6bdf-40d0-b211-3a0092e17bb2" providerId="ADAL" clId="{5E1D655B-E8D3-4B12-AFB7-4108D068C1F4}" dt="2021-06-28T15:43:48.745" v="227" actId="26606"/>
          <ac:spMkLst>
            <pc:docMk/>
            <pc:sldMk cId="3656098066" sldId="470"/>
            <ac:spMk id="23" creationId="{FEB69042-C858-4D83-90E6-01016A93B46D}"/>
          </ac:spMkLst>
        </pc:spChg>
        <pc:spChg chg="add mod">
          <ac:chgData name="Raj, Razaq" userId="0ebd299a-6bdf-40d0-b211-3a0092e17bb2" providerId="ADAL" clId="{5E1D655B-E8D3-4B12-AFB7-4108D068C1F4}" dt="2021-06-29T09:41:42.220" v="1025" actId="404"/>
          <ac:spMkLst>
            <pc:docMk/>
            <pc:sldMk cId="3656098066" sldId="470"/>
            <ac:spMk id="26" creationId="{5FD39F18-6AC3-4146-AD3A-A6DC9356FBD2}"/>
          </ac:spMkLst>
        </pc:spChg>
        <pc:graphicFrameChg chg="add del mod">
          <ac:chgData name="Raj, Razaq" userId="0ebd299a-6bdf-40d0-b211-3a0092e17bb2" providerId="ADAL" clId="{5E1D655B-E8D3-4B12-AFB7-4108D068C1F4}" dt="2021-06-28T15:43:47.403" v="225" actId="26606"/>
          <ac:graphicFrameMkLst>
            <pc:docMk/>
            <pc:sldMk cId="3656098066" sldId="470"/>
            <ac:graphicFrameMk id="17" creationId="{288CAFAB-1069-4571-A1B3-72DB60FB7A8F}"/>
          </ac:graphicFrameMkLst>
        </pc:graphicFrameChg>
        <pc:graphicFrameChg chg="add del mod">
          <ac:chgData name="Raj, Razaq" userId="0ebd299a-6bdf-40d0-b211-3a0092e17bb2" providerId="ADAL" clId="{5E1D655B-E8D3-4B12-AFB7-4108D068C1F4}" dt="2021-06-28T15:43:48.745" v="227" actId="26606"/>
          <ac:graphicFrameMkLst>
            <pc:docMk/>
            <pc:sldMk cId="3656098066" sldId="470"/>
            <ac:graphicFrameMk id="24" creationId="{A03EA8C1-9B02-47FF-8BBE-7F36EAEE4D8D}"/>
          </ac:graphicFrameMkLst>
        </pc:graphicFrameChg>
        <pc:graphicFrameChg chg="add mod">
          <ac:chgData name="Raj, Razaq" userId="0ebd299a-6bdf-40d0-b211-3a0092e17bb2" providerId="ADAL" clId="{5E1D655B-E8D3-4B12-AFB7-4108D068C1F4}" dt="2021-06-29T09:46:32.526" v="1069" actId="20577"/>
          <ac:graphicFrameMkLst>
            <pc:docMk/>
            <pc:sldMk cId="3656098066" sldId="470"/>
            <ac:graphicFrameMk id="27" creationId="{288CAFAB-1069-4571-A1B3-72DB60FB7A8F}"/>
          </ac:graphicFrameMkLst>
        </pc:graphicFrameChg>
      </pc:sldChg>
      <pc:sldChg chg="addSp delSp modSp new mod modTransition modClrScheme chgLayout">
        <pc:chgData name="Raj, Razaq" userId="0ebd299a-6bdf-40d0-b211-3a0092e17bb2" providerId="ADAL" clId="{5E1D655B-E8D3-4B12-AFB7-4108D068C1F4}" dt="2021-06-28T15:50:09.401" v="337" actId="20577"/>
        <pc:sldMkLst>
          <pc:docMk/>
          <pc:sldMk cId="3710278562" sldId="471"/>
        </pc:sldMkLst>
        <pc:spChg chg="del">
          <ac:chgData name="Raj, Razaq" userId="0ebd299a-6bdf-40d0-b211-3a0092e17bb2" providerId="ADAL" clId="{5E1D655B-E8D3-4B12-AFB7-4108D068C1F4}" dt="2021-06-28T15:47:01.990" v="278"/>
          <ac:spMkLst>
            <pc:docMk/>
            <pc:sldMk cId="3710278562" sldId="471"/>
            <ac:spMk id="2" creationId="{A072B85C-12C4-4700-94C6-2CC766C2706C}"/>
          </ac:spMkLst>
        </pc:spChg>
        <pc:spChg chg="add del mod">
          <ac:chgData name="Raj, Razaq" userId="0ebd299a-6bdf-40d0-b211-3a0092e17bb2" providerId="ADAL" clId="{5E1D655B-E8D3-4B12-AFB7-4108D068C1F4}" dt="2021-06-28T15:48:41.789" v="304" actId="26606"/>
          <ac:spMkLst>
            <pc:docMk/>
            <pc:sldMk cId="3710278562" sldId="471"/>
            <ac:spMk id="3" creationId="{809CE289-298F-4F65-97B2-452EFE3AAD0D}"/>
          </ac:spMkLst>
        </pc:spChg>
        <pc:spChg chg="mod ord">
          <ac:chgData name="Raj, Razaq" userId="0ebd299a-6bdf-40d0-b211-3a0092e17bb2" providerId="ADAL" clId="{5E1D655B-E8D3-4B12-AFB7-4108D068C1F4}" dt="2021-06-28T15:50:09.401" v="337" actId="20577"/>
          <ac:spMkLst>
            <pc:docMk/>
            <pc:sldMk cId="3710278562" sldId="471"/>
            <ac:spMk id="4" creationId="{D5F89C5B-CFC6-4EC2-A7D1-2FB845634EFF}"/>
          </ac:spMkLst>
        </pc:spChg>
        <pc:spChg chg="add del mod">
          <ac:chgData name="Raj, Razaq" userId="0ebd299a-6bdf-40d0-b211-3a0092e17bb2" providerId="ADAL" clId="{5E1D655B-E8D3-4B12-AFB7-4108D068C1F4}" dt="2021-06-28T15:48:19.245" v="295"/>
          <ac:spMkLst>
            <pc:docMk/>
            <pc:sldMk cId="3710278562" sldId="471"/>
            <ac:spMk id="5" creationId="{05343A41-9F2E-40D7-B87D-16620E0AEA5C}"/>
          </ac:spMkLst>
        </pc:spChg>
        <pc:spChg chg="add del mod">
          <ac:chgData name="Raj, Razaq" userId="0ebd299a-6bdf-40d0-b211-3a0092e17bb2" providerId="ADAL" clId="{5E1D655B-E8D3-4B12-AFB7-4108D068C1F4}" dt="2021-06-28T15:47:24.563" v="281" actId="478"/>
          <ac:spMkLst>
            <pc:docMk/>
            <pc:sldMk cId="3710278562" sldId="471"/>
            <ac:spMk id="6" creationId="{586B8756-4064-4544-B3B1-A81DE7209E12}"/>
          </ac:spMkLst>
        </pc:spChg>
        <pc:spChg chg="add del mod">
          <ac:chgData name="Raj, Razaq" userId="0ebd299a-6bdf-40d0-b211-3a0092e17bb2" providerId="ADAL" clId="{5E1D655B-E8D3-4B12-AFB7-4108D068C1F4}" dt="2021-06-28T15:47:28.748" v="282" actId="478"/>
          <ac:spMkLst>
            <pc:docMk/>
            <pc:sldMk cId="3710278562" sldId="471"/>
            <ac:spMk id="7" creationId="{B7DCFBFC-242A-478A-AC83-107D5ABD7E7A}"/>
          </ac:spMkLst>
        </pc:spChg>
        <pc:spChg chg="add del mod">
          <ac:chgData name="Raj, Razaq" userId="0ebd299a-6bdf-40d0-b211-3a0092e17bb2" providerId="ADAL" clId="{5E1D655B-E8D3-4B12-AFB7-4108D068C1F4}" dt="2021-06-28T15:47:15.119" v="280"/>
          <ac:spMkLst>
            <pc:docMk/>
            <pc:sldMk cId="3710278562" sldId="471"/>
            <ac:spMk id="8" creationId="{3FAAF90E-A27B-4F9F-A731-87801F87337C}"/>
          </ac:spMkLst>
        </pc:spChg>
        <pc:spChg chg="add del mod">
          <ac:chgData name="Raj, Razaq" userId="0ebd299a-6bdf-40d0-b211-3a0092e17bb2" providerId="ADAL" clId="{5E1D655B-E8D3-4B12-AFB7-4108D068C1F4}" dt="2021-06-28T15:48:31.017" v="299" actId="26606"/>
          <ac:spMkLst>
            <pc:docMk/>
            <pc:sldMk cId="3710278562" sldId="471"/>
            <ac:spMk id="9" creationId="{62CB5D2E-B2A2-4916-8C57-A6C5D84D9CA3}"/>
          </ac:spMkLst>
        </pc:spChg>
        <pc:spChg chg="add del mod">
          <ac:chgData name="Raj, Razaq" userId="0ebd299a-6bdf-40d0-b211-3a0092e17bb2" providerId="ADAL" clId="{5E1D655B-E8D3-4B12-AFB7-4108D068C1F4}" dt="2021-06-28T15:48:34.774" v="301" actId="26606"/>
          <ac:spMkLst>
            <pc:docMk/>
            <pc:sldMk cId="3710278562" sldId="471"/>
            <ac:spMk id="10" creationId="{9F692FCB-D915-4AF1-B96E-5FE677DE2B19}"/>
          </ac:spMkLst>
        </pc:spChg>
        <pc:spChg chg="add del mod">
          <ac:chgData name="Raj, Razaq" userId="0ebd299a-6bdf-40d0-b211-3a0092e17bb2" providerId="ADAL" clId="{5E1D655B-E8D3-4B12-AFB7-4108D068C1F4}" dt="2021-06-28T15:48:31.017" v="299" actId="26606"/>
          <ac:spMkLst>
            <pc:docMk/>
            <pc:sldMk cId="3710278562" sldId="471"/>
            <ac:spMk id="11" creationId="{A445E298-392E-4B98-8E18-0B928A954227}"/>
          </ac:spMkLst>
        </pc:spChg>
        <pc:spChg chg="add del mod">
          <ac:chgData name="Raj, Razaq" userId="0ebd299a-6bdf-40d0-b211-3a0092e17bb2" providerId="ADAL" clId="{5E1D655B-E8D3-4B12-AFB7-4108D068C1F4}" dt="2021-06-28T15:48:31.017" v="299" actId="26606"/>
          <ac:spMkLst>
            <pc:docMk/>
            <pc:sldMk cId="3710278562" sldId="471"/>
            <ac:spMk id="13" creationId="{DCD6C298-1383-42C3-B8A4-5F6AFB194CC4}"/>
          </ac:spMkLst>
        </pc:spChg>
        <pc:spChg chg="add del mod">
          <ac:chgData name="Raj, Razaq" userId="0ebd299a-6bdf-40d0-b211-3a0092e17bb2" providerId="ADAL" clId="{5E1D655B-E8D3-4B12-AFB7-4108D068C1F4}" dt="2021-06-28T15:48:41.779" v="303" actId="26606"/>
          <ac:spMkLst>
            <pc:docMk/>
            <pc:sldMk cId="3710278562" sldId="471"/>
            <ac:spMk id="17" creationId="{062114F0-FF93-42D8-8CAD-E95E07F932E2}"/>
          </ac:spMkLst>
        </pc:spChg>
        <pc:spChg chg="add del mod">
          <ac:chgData name="Raj, Razaq" userId="0ebd299a-6bdf-40d0-b211-3a0092e17bb2" providerId="ADAL" clId="{5E1D655B-E8D3-4B12-AFB7-4108D068C1F4}" dt="2021-06-28T15:49:10.418" v="307" actId="26606"/>
          <ac:spMkLst>
            <pc:docMk/>
            <pc:sldMk cId="3710278562" sldId="471"/>
            <ac:spMk id="20" creationId="{62CB5D2E-B2A2-4916-8C57-A6C5D84D9CA3}"/>
          </ac:spMkLst>
        </pc:spChg>
        <pc:spChg chg="add del mod">
          <ac:chgData name="Raj, Razaq" userId="0ebd299a-6bdf-40d0-b211-3a0092e17bb2" providerId="ADAL" clId="{5E1D655B-E8D3-4B12-AFB7-4108D068C1F4}" dt="2021-06-28T15:49:03.828" v="306" actId="478"/>
          <ac:spMkLst>
            <pc:docMk/>
            <pc:sldMk cId="3710278562" sldId="471"/>
            <ac:spMk id="21" creationId="{A445E298-392E-4B98-8E18-0B928A954227}"/>
          </ac:spMkLst>
        </pc:spChg>
        <pc:spChg chg="add mod ord">
          <ac:chgData name="Raj, Razaq" userId="0ebd299a-6bdf-40d0-b211-3a0092e17bb2" providerId="ADAL" clId="{5E1D655B-E8D3-4B12-AFB7-4108D068C1F4}" dt="2021-06-28T15:49:26.130" v="310"/>
          <ac:spMkLst>
            <pc:docMk/>
            <pc:sldMk cId="3710278562" sldId="471"/>
            <ac:spMk id="22" creationId="{809CE289-298F-4F65-97B2-452EFE3AAD0D}"/>
          </ac:spMkLst>
        </pc:spChg>
        <pc:spChg chg="add del mod">
          <ac:chgData name="Raj, Razaq" userId="0ebd299a-6bdf-40d0-b211-3a0092e17bb2" providerId="ADAL" clId="{5E1D655B-E8D3-4B12-AFB7-4108D068C1F4}" dt="2021-06-28T15:48:58.986" v="305" actId="478"/>
          <ac:spMkLst>
            <pc:docMk/>
            <pc:sldMk cId="3710278562" sldId="471"/>
            <ac:spMk id="23" creationId="{DCD6C298-1383-42C3-B8A4-5F6AFB194CC4}"/>
          </ac:spMkLst>
        </pc:spChg>
        <pc:graphicFrameChg chg="add del mod">
          <ac:chgData name="Raj, Razaq" userId="0ebd299a-6bdf-40d0-b211-3a0092e17bb2" providerId="ADAL" clId="{5E1D655B-E8D3-4B12-AFB7-4108D068C1F4}" dt="2021-06-28T15:48:34.774" v="301" actId="26606"/>
          <ac:graphicFrameMkLst>
            <pc:docMk/>
            <pc:sldMk cId="3710278562" sldId="471"/>
            <ac:graphicFrameMk id="15" creationId="{4E6F5701-1B91-4B6B-A1A2-1284A7D46229}"/>
          </ac:graphicFrameMkLst>
        </pc:graphicFrameChg>
        <pc:graphicFrameChg chg="add del mod">
          <ac:chgData name="Raj, Razaq" userId="0ebd299a-6bdf-40d0-b211-3a0092e17bb2" providerId="ADAL" clId="{5E1D655B-E8D3-4B12-AFB7-4108D068C1F4}" dt="2021-06-28T15:48:41.779" v="303" actId="26606"/>
          <ac:graphicFrameMkLst>
            <pc:docMk/>
            <pc:sldMk cId="3710278562" sldId="471"/>
            <ac:graphicFrameMk id="18" creationId="{5832D991-AAA2-44D5-95BE-EBAD9E9D7B09}"/>
          </ac:graphicFrameMkLst>
        </pc:graphicFrameChg>
      </pc:sldChg>
      <pc:sldChg chg="addSp delSp modSp new mod modTransition">
        <pc:chgData name="Raj, Razaq" userId="0ebd299a-6bdf-40d0-b211-3a0092e17bb2" providerId="ADAL" clId="{5E1D655B-E8D3-4B12-AFB7-4108D068C1F4}" dt="2021-06-28T15:58:45.312" v="460" actId="14100"/>
        <pc:sldMkLst>
          <pc:docMk/>
          <pc:sldMk cId="3675371898" sldId="472"/>
        </pc:sldMkLst>
        <pc:spChg chg="del">
          <ac:chgData name="Raj, Razaq" userId="0ebd299a-6bdf-40d0-b211-3a0092e17bb2" providerId="ADAL" clId="{5E1D655B-E8D3-4B12-AFB7-4108D068C1F4}" dt="2021-06-28T15:50:45.915" v="339"/>
          <ac:spMkLst>
            <pc:docMk/>
            <pc:sldMk cId="3675371898" sldId="472"/>
            <ac:spMk id="2" creationId="{45FD8A83-30E2-498E-9910-4FF1058648A2}"/>
          </ac:spMkLst>
        </pc:spChg>
        <pc:spChg chg="del">
          <ac:chgData name="Raj, Razaq" userId="0ebd299a-6bdf-40d0-b211-3a0092e17bb2" providerId="ADAL" clId="{5E1D655B-E8D3-4B12-AFB7-4108D068C1F4}" dt="2021-06-28T15:50:45.915" v="339"/>
          <ac:spMkLst>
            <pc:docMk/>
            <pc:sldMk cId="3675371898" sldId="472"/>
            <ac:spMk id="3" creationId="{56E73802-C45D-4B44-B7DF-0C50D282545D}"/>
          </ac:spMkLst>
        </pc:spChg>
        <pc:spChg chg="add mod">
          <ac:chgData name="Raj, Razaq" userId="0ebd299a-6bdf-40d0-b211-3a0092e17bb2" providerId="ADAL" clId="{5E1D655B-E8D3-4B12-AFB7-4108D068C1F4}" dt="2021-06-28T15:58:38.582" v="459" actId="20577"/>
          <ac:spMkLst>
            <pc:docMk/>
            <pc:sldMk cId="3675371898" sldId="472"/>
            <ac:spMk id="4" creationId="{8D92E754-BF0B-4383-9C32-F3FA79D0E3F6}"/>
          </ac:spMkLst>
        </pc:spChg>
        <pc:spChg chg="add del mod">
          <ac:chgData name="Raj, Razaq" userId="0ebd299a-6bdf-40d0-b211-3a0092e17bb2" providerId="ADAL" clId="{5E1D655B-E8D3-4B12-AFB7-4108D068C1F4}" dt="2021-06-28T15:51:55.044" v="350" actId="478"/>
          <ac:spMkLst>
            <pc:docMk/>
            <pc:sldMk cId="3675371898" sldId="472"/>
            <ac:spMk id="5" creationId="{42AE0091-F9F1-4F73-95BE-6930AC854DD4}"/>
          </ac:spMkLst>
        </pc:spChg>
        <pc:spChg chg="add mod">
          <ac:chgData name="Raj, Razaq" userId="0ebd299a-6bdf-40d0-b211-3a0092e17bb2" providerId="ADAL" clId="{5E1D655B-E8D3-4B12-AFB7-4108D068C1F4}" dt="2021-06-28T15:58:45.312" v="460" actId="14100"/>
          <ac:spMkLst>
            <pc:docMk/>
            <pc:sldMk cId="3675371898" sldId="472"/>
            <ac:spMk id="6" creationId="{F107288A-D7E4-43CA-9EFD-90385A634F1E}"/>
          </ac:spMkLst>
        </pc:spChg>
        <pc:spChg chg="add del mod">
          <ac:chgData name="Raj, Razaq" userId="0ebd299a-6bdf-40d0-b211-3a0092e17bb2" providerId="ADAL" clId="{5E1D655B-E8D3-4B12-AFB7-4108D068C1F4}" dt="2021-06-28T15:52:18.418" v="353"/>
          <ac:spMkLst>
            <pc:docMk/>
            <pc:sldMk cId="3675371898" sldId="472"/>
            <ac:spMk id="7" creationId="{C0C0E2E3-1169-43F9-9923-9AE2FA05139A}"/>
          </ac:spMkLst>
        </pc:spChg>
        <pc:spChg chg="add del mod">
          <ac:chgData name="Raj, Razaq" userId="0ebd299a-6bdf-40d0-b211-3a0092e17bb2" providerId="ADAL" clId="{5E1D655B-E8D3-4B12-AFB7-4108D068C1F4}" dt="2021-06-28T15:52:18.418" v="353"/>
          <ac:spMkLst>
            <pc:docMk/>
            <pc:sldMk cId="3675371898" sldId="472"/>
            <ac:spMk id="8" creationId="{6316444A-3BC5-4243-99E0-1DD5C22DEB9C}"/>
          </ac:spMkLst>
        </pc:spChg>
      </pc:sldChg>
      <pc:sldChg chg="modSp new mod">
        <pc:chgData name="Raj, Razaq" userId="0ebd299a-6bdf-40d0-b211-3a0092e17bb2" providerId="ADAL" clId="{5E1D655B-E8D3-4B12-AFB7-4108D068C1F4}" dt="2021-06-28T15:57:49.363" v="445" actId="6549"/>
        <pc:sldMkLst>
          <pc:docMk/>
          <pc:sldMk cId="1561554208" sldId="473"/>
        </pc:sldMkLst>
        <pc:spChg chg="mod">
          <ac:chgData name="Raj, Razaq" userId="0ebd299a-6bdf-40d0-b211-3a0092e17bb2" providerId="ADAL" clId="{5E1D655B-E8D3-4B12-AFB7-4108D068C1F4}" dt="2021-06-28T15:55:04.102" v="387" actId="113"/>
          <ac:spMkLst>
            <pc:docMk/>
            <pc:sldMk cId="1561554208" sldId="473"/>
            <ac:spMk id="2" creationId="{89141B19-2997-4F24-8BA4-860FDF3F2C65}"/>
          </ac:spMkLst>
        </pc:spChg>
        <pc:spChg chg="mod">
          <ac:chgData name="Raj, Razaq" userId="0ebd299a-6bdf-40d0-b211-3a0092e17bb2" providerId="ADAL" clId="{5E1D655B-E8D3-4B12-AFB7-4108D068C1F4}" dt="2021-06-28T15:57:49.363" v="445" actId="6549"/>
          <ac:spMkLst>
            <pc:docMk/>
            <pc:sldMk cId="1561554208" sldId="473"/>
            <ac:spMk id="3" creationId="{CBB5810E-B42F-4185-AB09-40054F90F483}"/>
          </ac:spMkLst>
        </pc:spChg>
      </pc:sldChg>
      <pc:sldChg chg="new del">
        <pc:chgData name="Raj, Razaq" userId="0ebd299a-6bdf-40d0-b211-3a0092e17bb2" providerId="ADAL" clId="{5E1D655B-E8D3-4B12-AFB7-4108D068C1F4}" dt="2021-06-28T15:57:59.881" v="447" actId="680"/>
        <pc:sldMkLst>
          <pc:docMk/>
          <pc:sldMk cId="405675075" sldId="474"/>
        </pc:sldMkLst>
      </pc:sldChg>
      <pc:sldChg chg="addSp delSp modSp new mod modTransition modClrScheme chgLayout">
        <pc:chgData name="Raj, Razaq" userId="0ebd299a-6bdf-40d0-b211-3a0092e17bb2" providerId="ADAL" clId="{5E1D655B-E8D3-4B12-AFB7-4108D068C1F4}" dt="2021-06-28T16:12:04.002" v="664"/>
        <pc:sldMkLst>
          <pc:docMk/>
          <pc:sldMk cId="2835168166" sldId="474"/>
        </pc:sldMkLst>
        <pc:spChg chg="add del">
          <ac:chgData name="Raj, Razaq" userId="0ebd299a-6bdf-40d0-b211-3a0092e17bb2" providerId="ADAL" clId="{5E1D655B-E8D3-4B12-AFB7-4108D068C1F4}" dt="2021-06-28T16:09:06.274" v="627" actId="26606"/>
          <ac:spMkLst>
            <pc:docMk/>
            <pc:sldMk cId="2835168166" sldId="474"/>
            <ac:spMk id="2" creationId="{C87B56E9-1C50-4FA8-8CF1-40E7BB9D661A}"/>
          </ac:spMkLst>
        </pc:spChg>
        <pc:spChg chg="add del">
          <ac:chgData name="Raj, Razaq" userId="0ebd299a-6bdf-40d0-b211-3a0092e17bb2" providerId="ADAL" clId="{5E1D655B-E8D3-4B12-AFB7-4108D068C1F4}" dt="2021-06-28T16:09:06.274" v="627" actId="26606"/>
          <ac:spMkLst>
            <pc:docMk/>
            <pc:sldMk cId="2835168166" sldId="474"/>
            <ac:spMk id="3" creationId="{119A0555-81CF-405B-AD0C-9DC89294176C}"/>
          </ac:spMkLst>
        </pc:spChg>
        <pc:spChg chg="del mod">
          <ac:chgData name="Raj, Razaq" userId="0ebd299a-6bdf-40d0-b211-3a0092e17bb2" providerId="ADAL" clId="{5E1D655B-E8D3-4B12-AFB7-4108D068C1F4}" dt="2021-06-28T16:10:19.726" v="641"/>
          <ac:spMkLst>
            <pc:docMk/>
            <pc:sldMk cId="2835168166" sldId="474"/>
            <ac:spMk id="4" creationId="{7EE8E198-8F25-47CE-A5C2-F619EBA15964}"/>
          </ac:spMkLst>
        </pc:spChg>
        <pc:spChg chg="add del mod">
          <ac:chgData name="Raj, Razaq" userId="0ebd299a-6bdf-40d0-b211-3a0092e17bb2" providerId="ADAL" clId="{5E1D655B-E8D3-4B12-AFB7-4108D068C1F4}" dt="2021-06-28T16:10:40.400" v="645" actId="478"/>
          <ac:spMkLst>
            <pc:docMk/>
            <pc:sldMk cId="2835168166" sldId="474"/>
            <ac:spMk id="6" creationId="{A5543610-DAEC-4D6F-979B-DE7DC73754D1}"/>
          </ac:spMkLst>
        </pc:spChg>
        <pc:spChg chg="add del mod">
          <ac:chgData name="Raj, Razaq" userId="0ebd299a-6bdf-40d0-b211-3a0092e17bb2" providerId="ADAL" clId="{5E1D655B-E8D3-4B12-AFB7-4108D068C1F4}" dt="2021-06-28T16:10:59.129" v="651"/>
          <ac:spMkLst>
            <pc:docMk/>
            <pc:sldMk cId="2835168166" sldId="474"/>
            <ac:spMk id="7" creationId="{C5B0A264-8814-4076-82A5-C2C2B553C80E}"/>
          </ac:spMkLst>
        </pc:spChg>
        <pc:spChg chg="add del mod">
          <ac:chgData name="Raj, Razaq" userId="0ebd299a-6bdf-40d0-b211-3a0092e17bb2" providerId="ADAL" clId="{5E1D655B-E8D3-4B12-AFB7-4108D068C1F4}" dt="2021-06-28T16:11:18.462" v="655"/>
          <ac:spMkLst>
            <pc:docMk/>
            <pc:sldMk cId="2835168166" sldId="474"/>
            <ac:spMk id="8" creationId="{E1B544D8-2776-42FE-89E9-0C7E36FDCBBC}"/>
          </ac:spMkLst>
        </pc:spChg>
        <pc:spChg chg="add del mod">
          <ac:chgData name="Raj, Razaq" userId="0ebd299a-6bdf-40d0-b211-3a0092e17bb2" providerId="ADAL" clId="{5E1D655B-E8D3-4B12-AFB7-4108D068C1F4}" dt="2021-06-28T16:11:25.560" v="656" actId="14100"/>
          <ac:spMkLst>
            <pc:docMk/>
            <pc:sldMk cId="2835168166" sldId="474"/>
            <ac:spMk id="9" creationId="{AC9D705F-E333-42F5-B16E-75982AFD2DC1}"/>
          </ac:spMkLst>
        </pc:spChg>
        <pc:spChg chg="add del mod">
          <ac:chgData name="Raj, Razaq" userId="0ebd299a-6bdf-40d0-b211-3a0092e17bb2" providerId="ADAL" clId="{5E1D655B-E8D3-4B12-AFB7-4108D068C1F4}" dt="2021-06-28T16:11:18.462" v="655"/>
          <ac:spMkLst>
            <pc:docMk/>
            <pc:sldMk cId="2835168166" sldId="474"/>
            <ac:spMk id="10" creationId="{EAA1322D-38ED-45A9-B2EF-6609F8723549}"/>
          </ac:spMkLst>
        </pc:spChg>
        <pc:spChg chg="add del mod">
          <ac:chgData name="Raj, Razaq" userId="0ebd299a-6bdf-40d0-b211-3a0092e17bb2" providerId="ADAL" clId="{5E1D655B-E8D3-4B12-AFB7-4108D068C1F4}" dt="2021-06-28T16:11:18.462" v="655"/>
          <ac:spMkLst>
            <pc:docMk/>
            <pc:sldMk cId="2835168166" sldId="474"/>
            <ac:spMk id="11" creationId="{B522826E-6745-4A94-A5FF-23B46328CB76}"/>
          </ac:spMkLst>
        </pc:spChg>
        <pc:graphicFrameChg chg="add mod modGraphic">
          <ac:chgData name="Raj, Razaq" userId="0ebd299a-6bdf-40d0-b211-3a0092e17bb2" providerId="ADAL" clId="{5E1D655B-E8D3-4B12-AFB7-4108D068C1F4}" dt="2021-06-28T16:12:04.002" v="664"/>
          <ac:graphicFrameMkLst>
            <pc:docMk/>
            <pc:sldMk cId="2835168166" sldId="474"/>
            <ac:graphicFrameMk id="5" creationId="{E5ECB60B-5C79-4278-8730-6B9D4EB64646}"/>
          </ac:graphicFrameMkLst>
        </pc:graphicFrameChg>
      </pc:sldChg>
      <pc:sldChg chg="addSp delSp modSp new mod modTransition modClrScheme chgLayout">
        <pc:chgData name="Raj, Razaq" userId="0ebd299a-6bdf-40d0-b211-3a0092e17bb2" providerId="ADAL" clId="{5E1D655B-E8D3-4B12-AFB7-4108D068C1F4}" dt="2021-06-28T16:14:23.569" v="684" actId="26606"/>
        <pc:sldMkLst>
          <pc:docMk/>
          <pc:sldMk cId="1355925013" sldId="475"/>
        </pc:sldMkLst>
        <pc:spChg chg="mod">
          <ac:chgData name="Raj, Razaq" userId="0ebd299a-6bdf-40d0-b211-3a0092e17bb2" providerId="ADAL" clId="{5E1D655B-E8D3-4B12-AFB7-4108D068C1F4}" dt="2021-06-28T16:14:23.569" v="684" actId="26606"/>
          <ac:spMkLst>
            <pc:docMk/>
            <pc:sldMk cId="1355925013" sldId="475"/>
            <ac:spMk id="2" creationId="{E634B0F6-FCE5-4677-8270-B70DAAF04D4E}"/>
          </ac:spMkLst>
        </pc:spChg>
        <pc:spChg chg="del mod">
          <ac:chgData name="Raj, Razaq" userId="0ebd299a-6bdf-40d0-b211-3a0092e17bb2" providerId="ADAL" clId="{5E1D655B-E8D3-4B12-AFB7-4108D068C1F4}" dt="2021-06-28T16:14:11.666" v="683" actId="26606"/>
          <ac:spMkLst>
            <pc:docMk/>
            <pc:sldMk cId="1355925013" sldId="475"/>
            <ac:spMk id="3" creationId="{4C2B8A1C-F51F-466B-9BCF-42AB94746820}"/>
          </ac:spMkLst>
        </pc:spChg>
        <pc:spChg chg="add del mod">
          <ac:chgData name="Raj, Razaq" userId="0ebd299a-6bdf-40d0-b211-3a0092e17bb2" providerId="ADAL" clId="{5E1D655B-E8D3-4B12-AFB7-4108D068C1F4}" dt="2021-06-28T16:14:23.569" v="684" actId="26606"/>
          <ac:spMkLst>
            <pc:docMk/>
            <pc:sldMk cId="1355925013" sldId="475"/>
            <ac:spMk id="9" creationId="{FCBB6929-0F90-4C8B-BA45-C43C0D25748C}"/>
          </ac:spMkLst>
        </pc:spChg>
        <pc:graphicFrameChg chg="add mod modGraphic">
          <ac:chgData name="Raj, Razaq" userId="0ebd299a-6bdf-40d0-b211-3a0092e17bb2" providerId="ADAL" clId="{5E1D655B-E8D3-4B12-AFB7-4108D068C1F4}" dt="2021-06-28T16:14:23.569" v="684" actId="26606"/>
          <ac:graphicFrameMkLst>
            <pc:docMk/>
            <pc:sldMk cId="1355925013" sldId="475"/>
            <ac:graphicFrameMk id="5" creationId="{32131480-DFE3-442F-A40A-BF7D7F291BCE}"/>
          </ac:graphicFrameMkLst>
        </pc:graphicFrameChg>
      </pc:sldChg>
      <pc:sldChg chg="addSp delSp modSp new mod modTransition modClrScheme chgLayout">
        <pc:chgData name="Raj, Razaq" userId="0ebd299a-6bdf-40d0-b211-3a0092e17bb2" providerId="ADAL" clId="{5E1D655B-E8D3-4B12-AFB7-4108D068C1F4}" dt="2021-06-28T16:26:39.666" v="780" actId="26606"/>
        <pc:sldMkLst>
          <pc:docMk/>
          <pc:sldMk cId="89755594" sldId="476"/>
        </pc:sldMkLst>
        <pc:spChg chg="del">
          <ac:chgData name="Raj, Razaq" userId="0ebd299a-6bdf-40d0-b211-3a0092e17bb2" providerId="ADAL" clId="{5E1D655B-E8D3-4B12-AFB7-4108D068C1F4}" dt="2021-06-28T16:24:31.701" v="735"/>
          <ac:spMkLst>
            <pc:docMk/>
            <pc:sldMk cId="89755594" sldId="476"/>
            <ac:spMk id="2" creationId="{2939C915-2C13-464C-A157-6CE8CE65C7ED}"/>
          </ac:spMkLst>
        </pc:spChg>
        <pc:spChg chg="del">
          <ac:chgData name="Raj, Razaq" userId="0ebd299a-6bdf-40d0-b211-3a0092e17bb2" providerId="ADAL" clId="{5E1D655B-E8D3-4B12-AFB7-4108D068C1F4}" dt="2021-06-28T16:24:00.566" v="728" actId="478"/>
          <ac:spMkLst>
            <pc:docMk/>
            <pc:sldMk cId="89755594" sldId="476"/>
            <ac:spMk id="3" creationId="{72ED8C74-2326-4E1C-8170-500225500DD4}"/>
          </ac:spMkLst>
        </pc:spChg>
        <pc:spChg chg="add mod">
          <ac:chgData name="Raj, Razaq" userId="0ebd299a-6bdf-40d0-b211-3a0092e17bb2" providerId="ADAL" clId="{5E1D655B-E8D3-4B12-AFB7-4108D068C1F4}" dt="2021-06-28T16:26:39.666" v="780" actId="26606"/>
          <ac:spMkLst>
            <pc:docMk/>
            <pc:sldMk cId="89755594" sldId="476"/>
            <ac:spMk id="4" creationId="{DE36FDE8-7EC6-4B68-AE29-43D50B8EC8C1}"/>
          </ac:spMkLst>
        </pc:spChg>
        <pc:spChg chg="add del mod">
          <ac:chgData name="Raj, Razaq" userId="0ebd299a-6bdf-40d0-b211-3a0092e17bb2" providerId="ADAL" clId="{5E1D655B-E8D3-4B12-AFB7-4108D068C1F4}" dt="2021-06-28T16:24:35.920" v="736" actId="26606"/>
          <ac:spMkLst>
            <pc:docMk/>
            <pc:sldMk cId="89755594" sldId="476"/>
            <ac:spMk id="5" creationId="{88B1220C-B88B-48BE-9648-ECFD4264F631}"/>
          </ac:spMkLst>
        </pc:spChg>
        <pc:spChg chg="add del mod">
          <ac:chgData name="Raj, Razaq" userId="0ebd299a-6bdf-40d0-b211-3a0092e17bb2" providerId="ADAL" clId="{5E1D655B-E8D3-4B12-AFB7-4108D068C1F4}" dt="2021-06-28T16:25:49.269" v="773" actId="26606"/>
          <ac:spMkLst>
            <pc:docMk/>
            <pc:sldMk cId="89755594" sldId="476"/>
            <ac:spMk id="6" creationId="{5537F11C-BA04-460E-B7B1-3E20A65FA240}"/>
          </ac:spMkLst>
        </pc:spChg>
        <pc:spChg chg="add del mod">
          <ac:chgData name="Raj, Razaq" userId="0ebd299a-6bdf-40d0-b211-3a0092e17bb2" providerId="ADAL" clId="{5E1D655B-E8D3-4B12-AFB7-4108D068C1F4}" dt="2021-06-28T16:26:39.666" v="780" actId="26606"/>
          <ac:spMkLst>
            <pc:docMk/>
            <pc:sldMk cId="89755594" sldId="476"/>
            <ac:spMk id="7" creationId="{B5799C36-340D-4B2B-A3CE-C1A08D4500D7}"/>
          </ac:spMkLst>
        </pc:spChg>
        <pc:spChg chg="add mod">
          <ac:chgData name="Raj, Razaq" userId="0ebd299a-6bdf-40d0-b211-3a0092e17bb2" providerId="ADAL" clId="{5E1D655B-E8D3-4B12-AFB7-4108D068C1F4}" dt="2021-06-28T16:26:39.666" v="780" actId="26606"/>
          <ac:spMkLst>
            <pc:docMk/>
            <pc:sldMk cId="89755594" sldId="476"/>
            <ac:spMk id="10" creationId="{D792C9D6-DB0E-45EA-912A-63959BA9C361}"/>
          </ac:spMkLst>
        </pc:spChg>
        <pc:spChg chg="add del mod">
          <ac:chgData name="Raj, Razaq" userId="0ebd299a-6bdf-40d0-b211-3a0092e17bb2" providerId="ADAL" clId="{5E1D655B-E8D3-4B12-AFB7-4108D068C1F4}" dt="2021-06-28T16:25:37.692" v="771" actId="478"/>
          <ac:spMkLst>
            <pc:docMk/>
            <pc:sldMk cId="89755594" sldId="476"/>
            <ac:spMk id="12" creationId="{0FCE7C2A-9C58-407F-8FD1-E9C3572FC1E4}"/>
          </ac:spMkLst>
        </pc:spChg>
      </pc:sldChg>
      <pc:sldChg chg="modSp new mod">
        <pc:chgData name="Raj, Razaq" userId="0ebd299a-6bdf-40d0-b211-3a0092e17bb2" providerId="ADAL" clId="{5E1D655B-E8D3-4B12-AFB7-4108D068C1F4}" dt="2021-06-29T09:34:36.869" v="932" actId="123"/>
        <pc:sldMkLst>
          <pc:docMk/>
          <pc:sldMk cId="1577855003" sldId="477"/>
        </pc:sldMkLst>
        <pc:spChg chg="mod">
          <ac:chgData name="Raj, Razaq" userId="0ebd299a-6bdf-40d0-b211-3a0092e17bb2" providerId="ADAL" clId="{5E1D655B-E8D3-4B12-AFB7-4108D068C1F4}" dt="2021-06-29T09:31:54.133" v="919" actId="122"/>
          <ac:spMkLst>
            <pc:docMk/>
            <pc:sldMk cId="1577855003" sldId="477"/>
            <ac:spMk id="2" creationId="{78A672C4-2692-4522-BE85-B96C7E1783A8}"/>
          </ac:spMkLst>
        </pc:spChg>
        <pc:spChg chg="mod">
          <ac:chgData name="Raj, Razaq" userId="0ebd299a-6bdf-40d0-b211-3a0092e17bb2" providerId="ADAL" clId="{5E1D655B-E8D3-4B12-AFB7-4108D068C1F4}" dt="2021-06-29T09:34:36.869" v="932" actId="123"/>
          <ac:spMkLst>
            <pc:docMk/>
            <pc:sldMk cId="1577855003" sldId="477"/>
            <ac:spMk id="3" creationId="{B88F0B69-8AEF-49DB-B2A4-8DEF2119C330}"/>
          </ac:spMkLst>
        </pc:spChg>
      </pc:sldChg>
      <pc:sldChg chg="modSp new mod">
        <pc:chgData name="Raj, Razaq" userId="0ebd299a-6bdf-40d0-b211-3a0092e17bb2" providerId="ADAL" clId="{5E1D655B-E8D3-4B12-AFB7-4108D068C1F4}" dt="2021-06-29T09:40:30.736" v="1015" actId="123"/>
        <pc:sldMkLst>
          <pc:docMk/>
          <pc:sldMk cId="3933743084" sldId="478"/>
        </pc:sldMkLst>
        <pc:spChg chg="mod">
          <ac:chgData name="Raj, Razaq" userId="0ebd299a-6bdf-40d0-b211-3a0092e17bb2" providerId="ADAL" clId="{5E1D655B-E8D3-4B12-AFB7-4108D068C1F4}" dt="2021-06-29T09:35:57.253" v="939" actId="122"/>
          <ac:spMkLst>
            <pc:docMk/>
            <pc:sldMk cId="3933743084" sldId="478"/>
            <ac:spMk id="2" creationId="{BDB85B2F-2C68-4477-B8A1-CFA9D4A6629A}"/>
          </ac:spMkLst>
        </pc:spChg>
        <pc:spChg chg="mod">
          <ac:chgData name="Raj, Razaq" userId="0ebd299a-6bdf-40d0-b211-3a0092e17bb2" providerId="ADAL" clId="{5E1D655B-E8D3-4B12-AFB7-4108D068C1F4}" dt="2021-06-29T09:40:30.736" v="1015" actId="123"/>
          <ac:spMkLst>
            <pc:docMk/>
            <pc:sldMk cId="3933743084" sldId="478"/>
            <ac:spMk id="3" creationId="{078A8095-9F5B-4757-9040-2449CFF7CE67}"/>
          </ac:spMkLst>
        </pc:spChg>
      </pc:sldChg>
    </pc:docChg>
  </pc:docChgLst>
</pc:chgInfo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30DA89-0A9C-4D6B-9FCA-A500293E71DE}" type="doc">
      <dgm:prSet loTypeId="urn:microsoft.com/office/officeart/2005/8/layout/default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B68A26C8-A178-4E74-A892-194E499B9BE1}">
      <dgm:prSet/>
      <dgm:spPr/>
      <dgm:t>
        <a:bodyPr/>
        <a:lstStyle/>
        <a:p>
          <a:pPr algn="just"/>
          <a:r>
            <a:rPr lang="en-GB" dirty="0"/>
            <a:t>Musgrave and Raj (2009, p.1) argues that:</a:t>
          </a:r>
        </a:p>
      </dgm:t>
    </dgm:pt>
    <dgm:pt modelId="{0A7AFFE8-8E61-4F59-A2AD-FFCF85FEA483}" type="parTrans" cxnId="{D6FC5722-EE2E-4253-8BCF-6EFE9888BF88}">
      <dgm:prSet/>
      <dgm:spPr/>
      <dgm:t>
        <a:bodyPr/>
        <a:lstStyle/>
        <a:p>
          <a:endParaRPr lang="en-GB"/>
        </a:p>
      </dgm:t>
    </dgm:pt>
    <dgm:pt modelId="{DF407FC9-B94B-40AC-B321-B3E4AEC26742}" type="sibTrans" cxnId="{D6FC5722-EE2E-4253-8BCF-6EFE9888BF88}">
      <dgm:prSet/>
      <dgm:spPr/>
      <dgm:t>
        <a:bodyPr/>
        <a:lstStyle/>
        <a:p>
          <a:endParaRPr lang="en-GB"/>
        </a:p>
      </dgm:t>
    </dgm:pt>
    <dgm:pt modelId="{64C790CF-0EDC-421A-A963-DC71AA9E7EA6}">
      <dgm:prSet/>
      <dgm:spPr/>
      <dgm:t>
        <a:bodyPr/>
        <a:lstStyle/>
        <a:p>
          <a:pPr algn="just"/>
          <a:r>
            <a:rPr lang="en-GB" dirty="0"/>
            <a:t> “sustainable event managers must be cognisant of the concept of sustainability and implement the principles within the organisation and delivery of the event”.</a:t>
          </a:r>
        </a:p>
      </dgm:t>
    </dgm:pt>
    <dgm:pt modelId="{F03D36F8-D47A-45F3-811C-BA8FF70C102B}" type="parTrans" cxnId="{45650D29-EFC5-44EB-B295-4A4AD10E91BC}">
      <dgm:prSet/>
      <dgm:spPr/>
      <dgm:t>
        <a:bodyPr/>
        <a:lstStyle/>
        <a:p>
          <a:endParaRPr lang="en-GB"/>
        </a:p>
      </dgm:t>
    </dgm:pt>
    <dgm:pt modelId="{1EA12DE2-648B-4C0E-85C9-CE291241E4CB}" type="sibTrans" cxnId="{45650D29-EFC5-44EB-B295-4A4AD10E91BC}">
      <dgm:prSet/>
      <dgm:spPr/>
      <dgm:t>
        <a:bodyPr/>
        <a:lstStyle/>
        <a:p>
          <a:endParaRPr lang="en-GB"/>
        </a:p>
      </dgm:t>
    </dgm:pt>
    <dgm:pt modelId="{B02F854C-3A64-4990-981A-1430ADCFD9F0}" type="pres">
      <dgm:prSet presAssocID="{8A30DA89-0A9C-4D6B-9FCA-A500293E71DE}" presName="diagram" presStyleCnt="0">
        <dgm:presLayoutVars>
          <dgm:dir/>
          <dgm:resizeHandles val="exact"/>
        </dgm:presLayoutVars>
      </dgm:prSet>
      <dgm:spPr/>
    </dgm:pt>
    <dgm:pt modelId="{57A6D488-EF3C-4DD4-B9DC-1D321D999979}" type="pres">
      <dgm:prSet presAssocID="{B68A26C8-A178-4E74-A892-194E499B9BE1}" presName="node" presStyleLbl="node1" presStyleIdx="0" presStyleCnt="2" custScaleX="108046" custScaleY="46247">
        <dgm:presLayoutVars>
          <dgm:bulletEnabled val="1"/>
        </dgm:presLayoutVars>
      </dgm:prSet>
      <dgm:spPr/>
    </dgm:pt>
    <dgm:pt modelId="{699FCEAA-9A22-482C-96A5-5B28366707FE}" type="pres">
      <dgm:prSet presAssocID="{DF407FC9-B94B-40AC-B321-B3E4AEC26742}" presName="sibTrans" presStyleCnt="0"/>
      <dgm:spPr/>
    </dgm:pt>
    <dgm:pt modelId="{3BD9EFBE-FEC4-4C05-8FE9-13CCBFF5A6E1}" type="pres">
      <dgm:prSet presAssocID="{64C790CF-0EDC-421A-A963-DC71AA9E7EA6}" presName="node" presStyleLbl="node1" presStyleIdx="1" presStyleCnt="2" custScaleX="108022" custScaleY="88500">
        <dgm:presLayoutVars>
          <dgm:bulletEnabled val="1"/>
        </dgm:presLayoutVars>
      </dgm:prSet>
      <dgm:spPr/>
    </dgm:pt>
  </dgm:ptLst>
  <dgm:cxnLst>
    <dgm:cxn modelId="{D6FC5722-EE2E-4253-8BCF-6EFE9888BF88}" srcId="{8A30DA89-0A9C-4D6B-9FCA-A500293E71DE}" destId="{B68A26C8-A178-4E74-A892-194E499B9BE1}" srcOrd="0" destOrd="0" parTransId="{0A7AFFE8-8E61-4F59-A2AD-FFCF85FEA483}" sibTransId="{DF407FC9-B94B-40AC-B321-B3E4AEC26742}"/>
    <dgm:cxn modelId="{45650D29-EFC5-44EB-B295-4A4AD10E91BC}" srcId="{8A30DA89-0A9C-4D6B-9FCA-A500293E71DE}" destId="{64C790CF-0EDC-421A-A963-DC71AA9E7EA6}" srcOrd="1" destOrd="0" parTransId="{F03D36F8-D47A-45F3-811C-BA8FF70C102B}" sibTransId="{1EA12DE2-648B-4C0E-85C9-CE291241E4CB}"/>
    <dgm:cxn modelId="{B25E6237-157C-4898-AEC7-36848B1517A1}" type="presOf" srcId="{8A30DA89-0A9C-4D6B-9FCA-A500293E71DE}" destId="{B02F854C-3A64-4990-981A-1430ADCFD9F0}" srcOrd="0" destOrd="0" presId="urn:microsoft.com/office/officeart/2005/8/layout/default"/>
    <dgm:cxn modelId="{35181275-D250-45CC-941B-1A5C1A0B4277}" type="presOf" srcId="{64C790CF-0EDC-421A-A963-DC71AA9E7EA6}" destId="{3BD9EFBE-FEC4-4C05-8FE9-13CCBFF5A6E1}" srcOrd="0" destOrd="0" presId="urn:microsoft.com/office/officeart/2005/8/layout/default"/>
    <dgm:cxn modelId="{F30CA085-EF9A-4F8B-9562-2D865B9AEE66}" type="presOf" srcId="{B68A26C8-A178-4E74-A892-194E499B9BE1}" destId="{57A6D488-EF3C-4DD4-B9DC-1D321D999979}" srcOrd="0" destOrd="0" presId="urn:microsoft.com/office/officeart/2005/8/layout/default"/>
    <dgm:cxn modelId="{51970960-A70D-4DAA-B78D-AD6C9F289A67}" type="presParOf" srcId="{B02F854C-3A64-4990-981A-1430ADCFD9F0}" destId="{57A6D488-EF3C-4DD4-B9DC-1D321D999979}" srcOrd="0" destOrd="0" presId="urn:microsoft.com/office/officeart/2005/8/layout/default"/>
    <dgm:cxn modelId="{783635BC-14C0-484B-8BEF-C2968A614C3C}" type="presParOf" srcId="{B02F854C-3A64-4990-981A-1430ADCFD9F0}" destId="{699FCEAA-9A22-482C-96A5-5B28366707FE}" srcOrd="1" destOrd="0" presId="urn:microsoft.com/office/officeart/2005/8/layout/default"/>
    <dgm:cxn modelId="{FB018A6E-D686-4698-B1C9-55CE8E5E33CF}" type="presParOf" srcId="{B02F854C-3A64-4990-981A-1430ADCFD9F0}" destId="{3BD9EFBE-FEC4-4C05-8FE9-13CCBFF5A6E1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C11224-E963-45B8-A880-C236FB372B10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734E55F-8AD8-4536-A1FB-0F670F217F3C}">
      <dgm:prSet/>
      <dgm:spPr/>
      <dgm:t>
        <a:bodyPr/>
        <a:lstStyle/>
        <a:p>
          <a:r>
            <a:rPr lang="en-GB" dirty="0" err="1"/>
            <a:t>Balélec</a:t>
          </a:r>
          <a:r>
            <a:rPr lang="en-GB" dirty="0"/>
            <a:t> Music Festival made the decision to implement ISO 20121 in September 2013 and were officially certified on 4 April 2014.  </a:t>
          </a:r>
          <a:endParaRPr lang="en-US" dirty="0"/>
        </a:p>
      </dgm:t>
    </dgm:pt>
    <dgm:pt modelId="{43759294-A518-4DC9-B25B-DD744675A13B}" type="parTrans" cxnId="{6A99FFA0-1660-4D24-871D-5EAD4EF98C42}">
      <dgm:prSet/>
      <dgm:spPr/>
      <dgm:t>
        <a:bodyPr/>
        <a:lstStyle/>
        <a:p>
          <a:endParaRPr lang="en-US"/>
        </a:p>
      </dgm:t>
    </dgm:pt>
    <dgm:pt modelId="{9A2B524E-AA34-4364-84B6-EE50551A2C37}" type="sibTrans" cxnId="{6A99FFA0-1660-4D24-871D-5EAD4EF98C42}">
      <dgm:prSet/>
      <dgm:spPr/>
      <dgm:t>
        <a:bodyPr/>
        <a:lstStyle/>
        <a:p>
          <a:endParaRPr lang="en-US"/>
        </a:p>
      </dgm:t>
    </dgm:pt>
    <dgm:pt modelId="{B0BC3D81-2C69-44AF-9F3D-B02B56DFD5D1}">
      <dgm:prSet custT="1"/>
      <dgm:spPr/>
      <dgm:t>
        <a:bodyPr/>
        <a:lstStyle/>
        <a:p>
          <a:pPr algn="l"/>
          <a:r>
            <a:rPr lang="en-GB" sz="2800" dirty="0"/>
            <a:t>In 2007 Balélec became the first Swiss music festival to implement ISO 14001 to better manage its environmental impact.</a:t>
          </a:r>
        </a:p>
      </dgm:t>
    </dgm:pt>
    <dgm:pt modelId="{189DAD56-35C4-4B69-9090-F58F128D88C7}" type="parTrans" cxnId="{4D8FE503-38CC-4333-96D9-5B5DD98417AA}">
      <dgm:prSet/>
      <dgm:spPr/>
      <dgm:t>
        <a:bodyPr/>
        <a:lstStyle/>
        <a:p>
          <a:endParaRPr lang="en-GB"/>
        </a:p>
      </dgm:t>
    </dgm:pt>
    <dgm:pt modelId="{54A2C890-4859-48AB-BCFB-CE75D00A5111}" type="sibTrans" cxnId="{4D8FE503-38CC-4333-96D9-5B5DD98417AA}">
      <dgm:prSet/>
      <dgm:spPr/>
      <dgm:t>
        <a:bodyPr/>
        <a:lstStyle/>
        <a:p>
          <a:endParaRPr lang="en-GB"/>
        </a:p>
      </dgm:t>
    </dgm:pt>
    <dgm:pt modelId="{AF3DDAD7-6B24-4E79-A37B-EE3CFAA6E576}" type="pres">
      <dgm:prSet presAssocID="{13C11224-E963-45B8-A880-C236FB372B10}" presName="linear" presStyleCnt="0">
        <dgm:presLayoutVars>
          <dgm:animLvl val="lvl"/>
          <dgm:resizeHandles val="exact"/>
        </dgm:presLayoutVars>
      </dgm:prSet>
      <dgm:spPr/>
    </dgm:pt>
    <dgm:pt modelId="{250F7234-F7B2-42D8-B2A5-DD130E901D49}" type="pres">
      <dgm:prSet presAssocID="{B0BC3D81-2C69-44AF-9F3D-B02B56DFD5D1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1D50FB52-EDB3-42B2-A37D-9F4062C26A82}" type="pres">
      <dgm:prSet presAssocID="{54A2C890-4859-48AB-BCFB-CE75D00A5111}" presName="spacer" presStyleCnt="0"/>
      <dgm:spPr/>
    </dgm:pt>
    <dgm:pt modelId="{4DAE018D-73B1-42FE-B9B6-A1A9E0A76702}" type="pres">
      <dgm:prSet presAssocID="{9734E55F-8AD8-4536-A1FB-0F670F217F3C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4D8FE503-38CC-4333-96D9-5B5DD98417AA}" srcId="{13C11224-E963-45B8-A880-C236FB372B10}" destId="{B0BC3D81-2C69-44AF-9F3D-B02B56DFD5D1}" srcOrd="0" destOrd="0" parTransId="{189DAD56-35C4-4B69-9090-F58F128D88C7}" sibTransId="{54A2C890-4859-48AB-BCFB-CE75D00A5111}"/>
    <dgm:cxn modelId="{BEDEEF4A-FC81-45C3-A6C7-51F55664C65B}" type="presOf" srcId="{B0BC3D81-2C69-44AF-9F3D-B02B56DFD5D1}" destId="{250F7234-F7B2-42D8-B2A5-DD130E901D49}" srcOrd="0" destOrd="0" presId="urn:microsoft.com/office/officeart/2005/8/layout/vList2"/>
    <dgm:cxn modelId="{6A99FFA0-1660-4D24-871D-5EAD4EF98C42}" srcId="{13C11224-E963-45B8-A880-C236FB372B10}" destId="{9734E55F-8AD8-4536-A1FB-0F670F217F3C}" srcOrd="1" destOrd="0" parTransId="{43759294-A518-4DC9-B25B-DD744675A13B}" sibTransId="{9A2B524E-AA34-4364-84B6-EE50551A2C37}"/>
    <dgm:cxn modelId="{4B8424D8-63D9-4DE4-9D63-308C03B1680B}" type="presOf" srcId="{13C11224-E963-45B8-A880-C236FB372B10}" destId="{AF3DDAD7-6B24-4E79-A37B-EE3CFAA6E576}" srcOrd="0" destOrd="0" presId="urn:microsoft.com/office/officeart/2005/8/layout/vList2"/>
    <dgm:cxn modelId="{4F2C61F6-402D-4F29-8B55-E3577C203B27}" type="presOf" srcId="{9734E55F-8AD8-4536-A1FB-0F670F217F3C}" destId="{4DAE018D-73B1-42FE-B9B6-A1A9E0A76702}" srcOrd="0" destOrd="0" presId="urn:microsoft.com/office/officeart/2005/8/layout/vList2"/>
    <dgm:cxn modelId="{33300E9B-80F7-430D-9BFD-4DC2122D5B38}" type="presParOf" srcId="{AF3DDAD7-6B24-4E79-A37B-EE3CFAA6E576}" destId="{250F7234-F7B2-42D8-B2A5-DD130E901D49}" srcOrd="0" destOrd="0" presId="urn:microsoft.com/office/officeart/2005/8/layout/vList2"/>
    <dgm:cxn modelId="{1AB6D394-0E4E-4458-A47E-6794CD1AE9E9}" type="presParOf" srcId="{AF3DDAD7-6B24-4E79-A37B-EE3CFAA6E576}" destId="{1D50FB52-EDB3-42B2-A37D-9F4062C26A82}" srcOrd="1" destOrd="0" presId="urn:microsoft.com/office/officeart/2005/8/layout/vList2"/>
    <dgm:cxn modelId="{5699AA02-27B2-4A1E-85D4-25ECD06720C2}" type="presParOf" srcId="{AF3DDAD7-6B24-4E79-A37B-EE3CFAA6E576}" destId="{4DAE018D-73B1-42FE-B9B6-A1A9E0A76702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CED0DC4-CB9D-4445-825F-EF17BEFA3DEB}" type="doc">
      <dgm:prSet loTypeId="urn:microsoft.com/office/officeart/2005/8/layout/default" loCatId="list" qsTypeId="urn:microsoft.com/office/officeart/2005/8/quickstyle/simple5" qsCatId="simple" csTypeId="urn:microsoft.com/office/officeart/2005/8/colors/accent3_2" csCatId="accent3"/>
      <dgm:spPr/>
      <dgm:t>
        <a:bodyPr/>
        <a:lstStyle/>
        <a:p>
          <a:endParaRPr lang="en-US"/>
        </a:p>
      </dgm:t>
    </dgm:pt>
    <dgm:pt modelId="{4D83EA66-FFA2-4549-8C62-993547C01C0D}">
      <dgm:prSet/>
      <dgm:spPr/>
      <dgm:t>
        <a:bodyPr/>
        <a:lstStyle/>
        <a:p>
          <a:r>
            <a:rPr lang="en-GB"/>
            <a:t>Conferences and meetings – £18.3 billion</a:t>
          </a:r>
          <a:endParaRPr lang="en-US"/>
        </a:p>
      </dgm:t>
    </dgm:pt>
    <dgm:pt modelId="{DBBE017D-2890-4B46-8700-562AFEBDDDE6}" type="parTrans" cxnId="{7D6E46C6-545E-4A4E-8DE3-E68417365E4C}">
      <dgm:prSet/>
      <dgm:spPr/>
      <dgm:t>
        <a:bodyPr/>
        <a:lstStyle/>
        <a:p>
          <a:endParaRPr lang="en-US"/>
        </a:p>
      </dgm:t>
    </dgm:pt>
    <dgm:pt modelId="{6B48C0C2-A8AB-45C1-882F-64887F8DA840}" type="sibTrans" cxnId="{7D6E46C6-545E-4A4E-8DE3-E68417365E4C}">
      <dgm:prSet/>
      <dgm:spPr/>
      <dgm:t>
        <a:bodyPr/>
        <a:lstStyle/>
        <a:p>
          <a:endParaRPr lang="en-US"/>
        </a:p>
      </dgm:t>
    </dgm:pt>
    <dgm:pt modelId="{F5DBC196-B9B6-4445-A57B-0FC2742F865C}">
      <dgm:prSet/>
      <dgm:spPr/>
      <dgm:t>
        <a:bodyPr/>
        <a:lstStyle/>
        <a:p>
          <a:r>
            <a:rPr lang="en-GB"/>
            <a:t>exhibitions and trade fairs – £11.0 billion</a:t>
          </a:r>
          <a:endParaRPr lang="en-US"/>
        </a:p>
      </dgm:t>
    </dgm:pt>
    <dgm:pt modelId="{F0380187-75AB-4A6B-A617-C95E88BA4656}" type="parTrans" cxnId="{9D680D96-75EC-4231-8F0A-13E3DAE5C896}">
      <dgm:prSet/>
      <dgm:spPr/>
      <dgm:t>
        <a:bodyPr/>
        <a:lstStyle/>
        <a:p>
          <a:endParaRPr lang="en-US"/>
        </a:p>
      </dgm:t>
    </dgm:pt>
    <dgm:pt modelId="{E66BAFE7-F42D-49B3-B830-2FC954099E8F}" type="sibTrans" cxnId="{9D680D96-75EC-4231-8F0A-13E3DAE5C896}">
      <dgm:prSet/>
      <dgm:spPr/>
      <dgm:t>
        <a:bodyPr/>
        <a:lstStyle/>
        <a:p>
          <a:endParaRPr lang="en-US"/>
        </a:p>
      </dgm:t>
    </dgm:pt>
    <dgm:pt modelId="{3C9FF251-7C34-4940-AEB9-742DC55D3C4A}">
      <dgm:prSet/>
      <dgm:spPr/>
      <dgm:t>
        <a:bodyPr/>
        <a:lstStyle/>
        <a:p>
          <a:r>
            <a:rPr lang="en-GB"/>
            <a:t>incentive travel and performance improvement – £1.2 billion.</a:t>
          </a:r>
          <a:endParaRPr lang="en-US"/>
        </a:p>
      </dgm:t>
    </dgm:pt>
    <dgm:pt modelId="{A369EB93-31D2-4F59-8B77-FE8CFBB98D45}" type="parTrans" cxnId="{04F57539-0B8B-4F51-B81C-ACF7A5754167}">
      <dgm:prSet/>
      <dgm:spPr/>
      <dgm:t>
        <a:bodyPr/>
        <a:lstStyle/>
        <a:p>
          <a:endParaRPr lang="en-US"/>
        </a:p>
      </dgm:t>
    </dgm:pt>
    <dgm:pt modelId="{68CC5B57-CB04-4639-B086-1F79A5E6ED9A}" type="sibTrans" cxnId="{04F57539-0B8B-4F51-B81C-ACF7A5754167}">
      <dgm:prSet/>
      <dgm:spPr/>
      <dgm:t>
        <a:bodyPr/>
        <a:lstStyle/>
        <a:p>
          <a:endParaRPr lang="en-US"/>
        </a:p>
      </dgm:t>
    </dgm:pt>
    <dgm:pt modelId="{CA761D7A-0F34-47CE-8C14-E05AC8654B2F}" type="pres">
      <dgm:prSet presAssocID="{7CED0DC4-CB9D-4445-825F-EF17BEFA3DEB}" presName="diagram" presStyleCnt="0">
        <dgm:presLayoutVars>
          <dgm:dir/>
          <dgm:resizeHandles val="exact"/>
        </dgm:presLayoutVars>
      </dgm:prSet>
      <dgm:spPr/>
    </dgm:pt>
    <dgm:pt modelId="{8D872E9B-6023-4EDF-8B1C-32EEF45A6FBE}" type="pres">
      <dgm:prSet presAssocID="{4D83EA66-FFA2-4549-8C62-993547C01C0D}" presName="node" presStyleLbl="node1" presStyleIdx="0" presStyleCnt="3">
        <dgm:presLayoutVars>
          <dgm:bulletEnabled val="1"/>
        </dgm:presLayoutVars>
      </dgm:prSet>
      <dgm:spPr/>
    </dgm:pt>
    <dgm:pt modelId="{63EFC331-45BA-49C3-A701-6A877FFA1468}" type="pres">
      <dgm:prSet presAssocID="{6B48C0C2-A8AB-45C1-882F-64887F8DA840}" presName="sibTrans" presStyleCnt="0"/>
      <dgm:spPr/>
    </dgm:pt>
    <dgm:pt modelId="{D55C2C4D-4408-4501-A7D5-558B47C5982E}" type="pres">
      <dgm:prSet presAssocID="{F5DBC196-B9B6-4445-A57B-0FC2742F865C}" presName="node" presStyleLbl="node1" presStyleIdx="1" presStyleCnt="3">
        <dgm:presLayoutVars>
          <dgm:bulletEnabled val="1"/>
        </dgm:presLayoutVars>
      </dgm:prSet>
      <dgm:spPr/>
    </dgm:pt>
    <dgm:pt modelId="{62CB03DF-993A-4424-9026-F0BCBE123A6F}" type="pres">
      <dgm:prSet presAssocID="{E66BAFE7-F42D-49B3-B830-2FC954099E8F}" presName="sibTrans" presStyleCnt="0"/>
      <dgm:spPr/>
    </dgm:pt>
    <dgm:pt modelId="{6EB39300-526E-401E-B336-AFE08985454B}" type="pres">
      <dgm:prSet presAssocID="{3C9FF251-7C34-4940-AEB9-742DC55D3C4A}" presName="node" presStyleLbl="node1" presStyleIdx="2" presStyleCnt="3">
        <dgm:presLayoutVars>
          <dgm:bulletEnabled val="1"/>
        </dgm:presLayoutVars>
      </dgm:prSet>
      <dgm:spPr/>
    </dgm:pt>
  </dgm:ptLst>
  <dgm:cxnLst>
    <dgm:cxn modelId="{04F57539-0B8B-4F51-B81C-ACF7A5754167}" srcId="{7CED0DC4-CB9D-4445-825F-EF17BEFA3DEB}" destId="{3C9FF251-7C34-4940-AEB9-742DC55D3C4A}" srcOrd="2" destOrd="0" parTransId="{A369EB93-31D2-4F59-8B77-FE8CFBB98D45}" sibTransId="{68CC5B57-CB04-4639-B086-1F79A5E6ED9A}"/>
    <dgm:cxn modelId="{F7C58F75-D8DE-4D67-871F-495896883927}" type="presOf" srcId="{3C9FF251-7C34-4940-AEB9-742DC55D3C4A}" destId="{6EB39300-526E-401E-B336-AFE08985454B}" srcOrd="0" destOrd="0" presId="urn:microsoft.com/office/officeart/2005/8/layout/default"/>
    <dgm:cxn modelId="{9D680D96-75EC-4231-8F0A-13E3DAE5C896}" srcId="{7CED0DC4-CB9D-4445-825F-EF17BEFA3DEB}" destId="{F5DBC196-B9B6-4445-A57B-0FC2742F865C}" srcOrd="1" destOrd="0" parTransId="{F0380187-75AB-4A6B-A617-C95E88BA4656}" sibTransId="{E66BAFE7-F42D-49B3-B830-2FC954099E8F}"/>
    <dgm:cxn modelId="{7D6E46C6-545E-4A4E-8DE3-E68417365E4C}" srcId="{7CED0DC4-CB9D-4445-825F-EF17BEFA3DEB}" destId="{4D83EA66-FFA2-4549-8C62-993547C01C0D}" srcOrd="0" destOrd="0" parTransId="{DBBE017D-2890-4B46-8700-562AFEBDDDE6}" sibTransId="{6B48C0C2-A8AB-45C1-882F-64887F8DA840}"/>
    <dgm:cxn modelId="{D40F69D3-F756-41AE-B8EE-BB4A8150856F}" type="presOf" srcId="{F5DBC196-B9B6-4445-A57B-0FC2742F865C}" destId="{D55C2C4D-4408-4501-A7D5-558B47C5982E}" srcOrd="0" destOrd="0" presId="urn:microsoft.com/office/officeart/2005/8/layout/default"/>
    <dgm:cxn modelId="{0A964BD8-23C9-47E7-8DD0-4CB4A513BBF3}" type="presOf" srcId="{7CED0DC4-CB9D-4445-825F-EF17BEFA3DEB}" destId="{CA761D7A-0F34-47CE-8C14-E05AC8654B2F}" srcOrd="0" destOrd="0" presId="urn:microsoft.com/office/officeart/2005/8/layout/default"/>
    <dgm:cxn modelId="{640830F6-41FE-4DC1-AE7B-1860338B5352}" type="presOf" srcId="{4D83EA66-FFA2-4549-8C62-993547C01C0D}" destId="{8D872E9B-6023-4EDF-8B1C-32EEF45A6FBE}" srcOrd="0" destOrd="0" presId="urn:microsoft.com/office/officeart/2005/8/layout/default"/>
    <dgm:cxn modelId="{CAD4C103-8183-4C58-BBFC-2EA28E5DC0AC}" type="presParOf" srcId="{CA761D7A-0F34-47CE-8C14-E05AC8654B2F}" destId="{8D872E9B-6023-4EDF-8B1C-32EEF45A6FBE}" srcOrd="0" destOrd="0" presId="urn:microsoft.com/office/officeart/2005/8/layout/default"/>
    <dgm:cxn modelId="{EDDF3F81-8F8E-4729-833B-8D1C5D79E500}" type="presParOf" srcId="{CA761D7A-0F34-47CE-8C14-E05AC8654B2F}" destId="{63EFC331-45BA-49C3-A701-6A877FFA1468}" srcOrd="1" destOrd="0" presId="urn:microsoft.com/office/officeart/2005/8/layout/default"/>
    <dgm:cxn modelId="{FA3911A3-F583-4BEB-9F74-3428AF3F7F85}" type="presParOf" srcId="{CA761D7A-0F34-47CE-8C14-E05AC8654B2F}" destId="{D55C2C4D-4408-4501-A7D5-558B47C5982E}" srcOrd="2" destOrd="0" presId="urn:microsoft.com/office/officeart/2005/8/layout/default"/>
    <dgm:cxn modelId="{951749BF-A103-4021-A3A0-F5798B31D18A}" type="presParOf" srcId="{CA761D7A-0F34-47CE-8C14-E05AC8654B2F}" destId="{62CB03DF-993A-4424-9026-F0BCBE123A6F}" srcOrd="3" destOrd="0" presId="urn:microsoft.com/office/officeart/2005/8/layout/default"/>
    <dgm:cxn modelId="{6C93BE91-1D98-4348-B2AF-95A5203B9A5F}" type="presParOf" srcId="{CA761D7A-0F34-47CE-8C14-E05AC8654B2F}" destId="{6EB39300-526E-401E-B336-AFE08985454B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806252D-94CC-4833-A08B-95F4E0B53386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C4E5218-D0B5-45B8-BE9D-0869E79F1DBB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The event budgeting process is a very important and essential part of the conferences and events industry. </a:t>
          </a:r>
          <a:endParaRPr lang="en-US"/>
        </a:p>
      </dgm:t>
    </dgm:pt>
    <dgm:pt modelId="{2BFA2673-9C4A-4F85-8669-415D935746AF}" type="parTrans" cxnId="{A5D38F00-7EBB-4265-8C67-35D503D8016C}">
      <dgm:prSet/>
      <dgm:spPr/>
      <dgm:t>
        <a:bodyPr/>
        <a:lstStyle/>
        <a:p>
          <a:endParaRPr lang="en-US"/>
        </a:p>
      </dgm:t>
    </dgm:pt>
    <dgm:pt modelId="{6F481157-FF03-4A8D-A197-AA9298A98869}" type="sibTrans" cxnId="{A5D38F00-7EBB-4265-8C67-35D503D8016C}">
      <dgm:prSet/>
      <dgm:spPr/>
      <dgm:t>
        <a:bodyPr/>
        <a:lstStyle/>
        <a:p>
          <a:endParaRPr lang="en-US"/>
        </a:p>
      </dgm:t>
    </dgm:pt>
    <dgm:pt modelId="{97A9E7CA-7400-4A43-8BD3-87875DCAACE9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The budget is the key element of each conference and event.</a:t>
          </a:r>
          <a:endParaRPr lang="en-US"/>
        </a:p>
      </dgm:t>
    </dgm:pt>
    <dgm:pt modelId="{F184EBA4-A48A-400D-93F2-B56D28E4C56B}" type="parTrans" cxnId="{644C4FCB-FD31-4D01-8F9E-3A1DCF30587B}">
      <dgm:prSet/>
      <dgm:spPr/>
      <dgm:t>
        <a:bodyPr/>
        <a:lstStyle/>
        <a:p>
          <a:endParaRPr lang="en-US"/>
        </a:p>
      </dgm:t>
    </dgm:pt>
    <dgm:pt modelId="{6E423B4D-B31B-4801-A07F-F2E1614261B1}" type="sibTrans" cxnId="{644C4FCB-FD31-4D01-8F9E-3A1DCF30587B}">
      <dgm:prSet/>
      <dgm:spPr/>
      <dgm:t>
        <a:bodyPr/>
        <a:lstStyle/>
        <a:p>
          <a:endParaRPr lang="en-US"/>
        </a:p>
      </dgm:t>
    </dgm:pt>
    <dgm:pt modelId="{45235AB8-35A9-437C-91DD-A15AD07DAF9A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Conference and event budgeting is one of the key financial documents for event managers to complete, while planning for a conference and event. </a:t>
          </a:r>
          <a:endParaRPr lang="en-US"/>
        </a:p>
      </dgm:t>
    </dgm:pt>
    <dgm:pt modelId="{35B22A59-DC13-4081-AB2B-44026001B89C}" type="parTrans" cxnId="{95A27BAA-7381-4DFC-BCDD-A9A1B675DC6A}">
      <dgm:prSet/>
      <dgm:spPr/>
      <dgm:t>
        <a:bodyPr/>
        <a:lstStyle/>
        <a:p>
          <a:endParaRPr lang="en-US"/>
        </a:p>
      </dgm:t>
    </dgm:pt>
    <dgm:pt modelId="{F36DAC62-25A4-443F-9DFA-77A0FB64B09A}" type="sibTrans" cxnId="{95A27BAA-7381-4DFC-BCDD-A9A1B675DC6A}">
      <dgm:prSet/>
      <dgm:spPr/>
      <dgm:t>
        <a:bodyPr/>
        <a:lstStyle/>
        <a:p>
          <a:endParaRPr lang="en-US"/>
        </a:p>
      </dgm:t>
    </dgm:pt>
    <dgm:pt modelId="{F5CA0C3C-6A20-4869-8D23-66587B04D891}">
      <dgm:prSet/>
      <dgm:spPr/>
      <dgm:t>
        <a:bodyPr/>
        <a:lstStyle/>
        <a:p>
          <a:pPr>
            <a:lnSpc>
              <a:spcPct val="100000"/>
            </a:lnSpc>
          </a:pPr>
          <a:r>
            <a:rPr lang="en-GB"/>
            <a:t>Conference and event budgeting is a tool which helps to analyse what money will be made from the event and to indicate the actual profit for the event.</a:t>
          </a:r>
          <a:endParaRPr lang="en-US"/>
        </a:p>
      </dgm:t>
    </dgm:pt>
    <dgm:pt modelId="{CE73C9AB-2F70-40F4-BEAC-E6A8B815FC47}" type="parTrans" cxnId="{359A4348-50C7-4F47-AC75-CB07D5EF80E9}">
      <dgm:prSet/>
      <dgm:spPr/>
      <dgm:t>
        <a:bodyPr/>
        <a:lstStyle/>
        <a:p>
          <a:endParaRPr lang="en-US"/>
        </a:p>
      </dgm:t>
    </dgm:pt>
    <dgm:pt modelId="{DAAAE188-CDE6-4FFF-B60C-95EF133BA76C}" type="sibTrans" cxnId="{359A4348-50C7-4F47-AC75-CB07D5EF80E9}">
      <dgm:prSet/>
      <dgm:spPr/>
      <dgm:t>
        <a:bodyPr/>
        <a:lstStyle/>
        <a:p>
          <a:endParaRPr lang="en-US"/>
        </a:p>
      </dgm:t>
    </dgm:pt>
    <dgm:pt modelId="{447C9F06-B880-4E0F-8900-DDA216E8BDAB}" type="pres">
      <dgm:prSet presAssocID="{5806252D-94CC-4833-A08B-95F4E0B53386}" presName="root" presStyleCnt="0">
        <dgm:presLayoutVars>
          <dgm:dir/>
          <dgm:resizeHandles val="exact"/>
        </dgm:presLayoutVars>
      </dgm:prSet>
      <dgm:spPr/>
    </dgm:pt>
    <dgm:pt modelId="{45E21606-7417-4A25-B565-C5CADE85D61D}" type="pres">
      <dgm:prSet presAssocID="{5C4E5218-D0B5-45B8-BE9D-0869E79F1DBB}" presName="compNode" presStyleCnt="0"/>
      <dgm:spPr/>
    </dgm:pt>
    <dgm:pt modelId="{64EAF057-1CD6-467D-92E4-D741D9F2C12C}" type="pres">
      <dgm:prSet presAssocID="{5C4E5218-D0B5-45B8-BE9D-0869E79F1DBB}" presName="bgRect" presStyleLbl="bgShp" presStyleIdx="0" presStyleCnt="4"/>
      <dgm:spPr/>
    </dgm:pt>
    <dgm:pt modelId="{62EE640E-2875-4161-8807-D7CE06B8990E}" type="pres">
      <dgm:prSet presAssocID="{5C4E5218-D0B5-45B8-BE9D-0869E79F1DB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0FF2C0A6-CF30-4DEA-8CF9-65E6581A08F0}" type="pres">
      <dgm:prSet presAssocID="{5C4E5218-D0B5-45B8-BE9D-0869E79F1DBB}" presName="spaceRect" presStyleCnt="0"/>
      <dgm:spPr/>
    </dgm:pt>
    <dgm:pt modelId="{2302C690-6958-455A-93A6-D186E1060B8A}" type="pres">
      <dgm:prSet presAssocID="{5C4E5218-D0B5-45B8-BE9D-0869E79F1DBB}" presName="parTx" presStyleLbl="revTx" presStyleIdx="0" presStyleCnt="4">
        <dgm:presLayoutVars>
          <dgm:chMax val="0"/>
          <dgm:chPref val="0"/>
        </dgm:presLayoutVars>
      </dgm:prSet>
      <dgm:spPr/>
    </dgm:pt>
    <dgm:pt modelId="{F582CA46-910E-41B5-A68D-C2B5287A873F}" type="pres">
      <dgm:prSet presAssocID="{6F481157-FF03-4A8D-A197-AA9298A98869}" presName="sibTrans" presStyleCnt="0"/>
      <dgm:spPr/>
    </dgm:pt>
    <dgm:pt modelId="{E7C4AD38-50D6-4233-B3D7-2E822434F841}" type="pres">
      <dgm:prSet presAssocID="{97A9E7CA-7400-4A43-8BD3-87875DCAACE9}" presName="compNode" presStyleCnt="0"/>
      <dgm:spPr/>
    </dgm:pt>
    <dgm:pt modelId="{EB322194-E79E-4BC6-8361-9884748B570F}" type="pres">
      <dgm:prSet presAssocID="{97A9E7CA-7400-4A43-8BD3-87875DCAACE9}" presName="bgRect" presStyleLbl="bgShp" presStyleIdx="1" presStyleCnt="4"/>
      <dgm:spPr/>
    </dgm:pt>
    <dgm:pt modelId="{708B215F-03B0-4C5F-B73E-D4C45BBADBA4}" type="pres">
      <dgm:prSet presAssocID="{97A9E7CA-7400-4A43-8BD3-87875DCAACE9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ins"/>
        </a:ext>
      </dgm:extLst>
    </dgm:pt>
    <dgm:pt modelId="{C32975A0-AF5C-4142-8885-959286A53B16}" type="pres">
      <dgm:prSet presAssocID="{97A9E7CA-7400-4A43-8BD3-87875DCAACE9}" presName="spaceRect" presStyleCnt="0"/>
      <dgm:spPr/>
    </dgm:pt>
    <dgm:pt modelId="{B6003D32-D575-4D70-9124-7E1F81DD5F9A}" type="pres">
      <dgm:prSet presAssocID="{97A9E7CA-7400-4A43-8BD3-87875DCAACE9}" presName="parTx" presStyleLbl="revTx" presStyleIdx="1" presStyleCnt="4">
        <dgm:presLayoutVars>
          <dgm:chMax val="0"/>
          <dgm:chPref val="0"/>
        </dgm:presLayoutVars>
      </dgm:prSet>
      <dgm:spPr/>
    </dgm:pt>
    <dgm:pt modelId="{9B7D9B79-1904-4D2D-9BBF-E13308B954D1}" type="pres">
      <dgm:prSet presAssocID="{6E423B4D-B31B-4801-A07F-F2E1614261B1}" presName="sibTrans" presStyleCnt="0"/>
      <dgm:spPr/>
    </dgm:pt>
    <dgm:pt modelId="{6B6CDF18-CBE9-4B98-BFA9-38D79062BEAA}" type="pres">
      <dgm:prSet presAssocID="{45235AB8-35A9-437C-91DD-A15AD07DAF9A}" presName="compNode" presStyleCnt="0"/>
      <dgm:spPr/>
    </dgm:pt>
    <dgm:pt modelId="{162CDFE3-4609-40D3-937F-34EA1DC25388}" type="pres">
      <dgm:prSet presAssocID="{45235AB8-35A9-437C-91DD-A15AD07DAF9A}" presName="bgRect" presStyleLbl="bgShp" presStyleIdx="2" presStyleCnt="4"/>
      <dgm:spPr/>
    </dgm:pt>
    <dgm:pt modelId="{6BAD4E98-8002-4F15-995C-106BF5B70A09}" type="pres">
      <dgm:prSet presAssocID="{45235AB8-35A9-437C-91DD-A15AD07DAF9A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2FDE6D05-E63A-4EFE-B4D4-7A55843A8497}" type="pres">
      <dgm:prSet presAssocID="{45235AB8-35A9-437C-91DD-A15AD07DAF9A}" presName="spaceRect" presStyleCnt="0"/>
      <dgm:spPr/>
    </dgm:pt>
    <dgm:pt modelId="{32B95119-7EC5-44A7-ADEA-6A08F449573E}" type="pres">
      <dgm:prSet presAssocID="{45235AB8-35A9-437C-91DD-A15AD07DAF9A}" presName="parTx" presStyleLbl="revTx" presStyleIdx="2" presStyleCnt="4">
        <dgm:presLayoutVars>
          <dgm:chMax val="0"/>
          <dgm:chPref val="0"/>
        </dgm:presLayoutVars>
      </dgm:prSet>
      <dgm:spPr/>
    </dgm:pt>
    <dgm:pt modelId="{3BFE3BEC-13A9-404A-8507-75539AC5FBDA}" type="pres">
      <dgm:prSet presAssocID="{F36DAC62-25A4-443F-9DFA-77A0FB64B09A}" presName="sibTrans" presStyleCnt="0"/>
      <dgm:spPr/>
    </dgm:pt>
    <dgm:pt modelId="{769B54B2-78A9-4CBB-9314-94D073FB184A}" type="pres">
      <dgm:prSet presAssocID="{F5CA0C3C-6A20-4869-8D23-66587B04D891}" presName="compNode" presStyleCnt="0"/>
      <dgm:spPr/>
    </dgm:pt>
    <dgm:pt modelId="{DAE9E558-44FB-4562-A44D-83977330C4DC}" type="pres">
      <dgm:prSet presAssocID="{F5CA0C3C-6A20-4869-8D23-66587B04D891}" presName="bgRect" presStyleLbl="bgShp" presStyleIdx="3" presStyleCnt="4"/>
      <dgm:spPr/>
    </dgm:pt>
    <dgm:pt modelId="{7CE03BB8-7D30-4DD6-843A-57D92E6DBA9E}" type="pres">
      <dgm:prSet presAssocID="{F5CA0C3C-6A20-4869-8D23-66587B04D891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01B7BFFF-8462-4EA8-968D-3A8AA1948389}" type="pres">
      <dgm:prSet presAssocID="{F5CA0C3C-6A20-4869-8D23-66587B04D891}" presName="spaceRect" presStyleCnt="0"/>
      <dgm:spPr/>
    </dgm:pt>
    <dgm:pt modelId="{2AB59490-A740-4B74-9C40-3FBF43F14C31}" type="pres">
      <dgm:prSet presAssocID="{F5CA0C3C-6A20-4869-8D23-66587B04D891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A5D38F00-7EBB-4265-8C67-35D503D8016C}" srcId="{5806252D-94CC-4833-A08B-95F4E0B53386}" destId="{5C4E5218-D0B5-45B8-BE9D-0869E79F1DBB}" srcOrd="0" destOrd="0" parTransId="{2BFA2673-9C4A-4F85-8669-415D935746AF}" sibTransId="{6F481157-FF03-4A8D-A197-AA9298A98869}"/>
    <dgm:cxn modelId="{050FCE3E-B210-43AC-A82A-8C137D24F0EC}" type="presOf" srcId="{5C4E5218-D0B5-45B8-BE9D-0869E79F1DBB}" destId="{2302C690-6958-455A-93A6-D186E1060B8A}" srcOrd="0" destOrd="0" presId="urn:microsoft.com/office/officeart/2018/2/layout/IconVerticalSolidList"/>
    <dgm:cxn modelId="{0AAC4067-9383-4C7F-AE98-9111F968481F}" type="presOf" srcId="{F5CA0C3C-6A20-4869-8D23-66587B04D891}" destId="{2AB59490-A740-4B74-9C40-3FBF43F14C31}" srcOrd="0" destOrd="0" presId="urn:microsoft.com/office/officeart/2018/2/layout/IconVerticalSolidList"/>
    <dgm:cxn modelId="{359A4348-50C7-4F47-AC75-CB07D5EF80E9}" srcId="{5806252D-94CC-4833-A08B-95F4E0B53386}" destId="{F5CA0C3C-6A20-4869-8D23-66587B04D891}" srcOrd="3" destOrd="0" parTransId="{CE73C9AB-2F70-40F4-BEAC-E6A8B815FC47}" sibTransId="{DAAAE188-CDE6-4FFF-B60C-95EF133BA76C}"/>
    <dgm:cxn modelId="{5068C26D-3D1D-4055-977B-987E2463E5D2}" type="presOf" srcId="{5806252D-94CC-4833-A08B-95F4E0B53386}" destId="{447C9F06-B880-4E0F-8900-DDA216E8BDAB}" srcOrd="0" destOrd="0" presId="urn:microsoft.com/office/officeart/2018/2/layout/IconVerticalSolidList"/>
    <dgm:cxn modelId="{A5495076-0DA9-4963-A0BD-DAFADE330671}" type="presOf" srcId="{45235AB8-35A9-437C-91DD-A15AD07DAF9A}" destId="{32B95119-7EC5-44A7-ADEA-6A08F449573E}" srcOrd="0" destOrd="0" presId="urn:microsoft.com/office/officeart/2018/2/layout/IconVerticalSolidList"/>
    <dgm:cxn modelId="{95A27BAA-7381-4DFC-BCDD-A9A1B675DC6A}" srcId="{5806252D-94CC-4833-A08B-95F4E0B53386}" destId="{45235AB8-35A9-437C-91DD-A15AD07DAF9A}" srcOrd="2" destOrd="0" parTransId="{35B22A59-DC13-4081-AB2B-44026001B89C}" sibTransId="{F36DAC62-25A4-443F-9DFA-77A0FB64B09A}"/>
    <dgm:cxn modelId="{644C4FCB-FD31-4D01-8F9E-3A1DCF30587B}" srcId="{5806252D-94CC-4833-A08B-95F4E0B53386}" destId="{97A9E7CA-7400-4A43-8BD3-87875DCAACE9}" srcOrd="1" destOrd="0" parTransId="{F184EBA4-A48A-400D-93F2-B56D28E4C56B}" sibTransId="{6E423B4D-B31B-4801-A07F-F2E1614261B1}"/>
    <dgm:cxn modelId="{B27AADF4-8CEF-4CF5-BDF1-BF5C662AC565}" type="presOf" srcId="{97A9E7CA-7400-4A43-8BD3-87875DCAACE9}" destId="{B6003D32-D575-4D70-9124-7E1F81DD5F9A}" srcOrd="0" destOrd="0" presId="urn:microsoft.com/office/officeart/2018/2/layout/IconVerticalSolidList"/>
    <dgm:cxn modelId="{73285BFF-0891-468C-A31D-035C6F805BD8}" type="presParOf" srcId="{447C9F06-B880-4E0F-8900-DDA216E8BDAB}" destId="{45E21606-7417-4A25-B565-C5CADE85D61D}" srcOrd="0" destOrd="0" presId="urn:microsoft.com/office/officeart/2018/2/layout/IconVerticalSolidList"/>
    <dgm:cxn modelId="{F7C66C81-E80D-48FD-8C90-99353FDC367A}" type="presParOf" srcId="{45E21606-7417-4A25-B565-C5CADE85D61D}" destId="{64EAF057-1CD6-467D-92E4-D741D9F2C12C}" srcOrd="0" destOrd="0" presId="urn:microsoft.com/office/officeart/2018/2/layout/IconVerticalSolidList"/>
    <dgm:cxn modelId="{7CFAC318-F08A-4361-8055-862AB300402F}" type="presParOf" srcId="{45E21606-7417-4A25-B565-C5CADE85D61D}" destId="{62EE640E-2875-4161-8807-D7CE06B8990E}" srcOrd="1" destOrd="0" presId="urn:microsoft.com/office/officeart/2018/2/layout/IconVerticalSolidList"/>
    <dgm:cxn modelId="{19730155-9643-4D22-A57A-154ABA102E23}" type="presParOf" srcId="{45E21606-7417-4A25-B565-C5CADE85D61D}" destId="{0FF2C0A6-CF30-4DEA-8CF9-65E6581A08F0}" srcOrd="2" destOrd="0" presId="urn:microsoft.com/office/officeart/2018/2/layout/IconVerticalSolidList"/>
    <dgm:cxn modelId="{3134FABF-781F-48BB-ACA7-AF557639CEF1}" type="presParOf" srcId="{45E21606-7417-4A25-B565-C5CADE85D61D}" destId="{2302C690-6958-455A-93A6-D186E1060B8A}" srcOrd="3" destOrd="0" presId="urn:microsoft.com/office/officeart/2018/2/layout/IconVerticalSolidList"/>
    <dgm:cxn modelId="{B56290F2-783A-460B-A143-E586317636D8}" type="presParOf" srcId="{447C9F06-B880-4E0F-8900-DDA216E8BDAB}" destId="{F582CA46-910E-41B5-A68D-C2B5287A873F}" srcOrd="1" destOrd="0" presId="urn:microsoft.com/office/officeart/2018/2/layout/IconVerticalSolidList"/>
    <dgm:cxn modelId="{3A5626E1-BB78-4987-A505-94DD14082D98}" type="presParOf" srcId="{447C9F06-B880-4E0F-8900-DDA216E8BDAB}" destId="{E7C4AD38-50D6-4233-B3D7-2E822434F841}" srcOrd="2" destOrd="0" presId="urn:microsoft.com/office/officeart/2018/2/layout/IconVerticalSolidList"/>
    <dgm:cxn modelId="{1F0CC06F-4474-4779-A404-E6BEE58BD80D}" type="presParOf" srcId="{E7C4AD38-50D6-4233-B3D7-2E822434F841}" destId="{EB322194-E79E-4BC6-8361-9884748B570F}" srcOrd="0" destOrd="0" presId="urn:microsoft.com/office/officeart/2018/2/layout/IconVerticalSolidList"/>
    <dgm:cxn modelId="{378D1E91-C9E6-4043-9529-84E87DFF8898}" type="presParOf" srcId="{E7C4AD38-50D6-4233-B3D7-2E822434F841}" destId="{708B215F-03B0-4C5F-B73E-D4C45BBADBA4}" srcOrd="1" destOrd="0" presId="urn:microsoft.com/office/officeart/2018/2/layout/IconVerticalSolidList"/>
    <dgm:cxn modelId="{4B783547-494A-4290-A7AB-871589515992}" type="presParOf" srcId="{E7C4AD38-50D6-4233-B3D7-2E822434F841}" destId="{C32975A0-AF5C-4142-8885-959286A53B16}" srcOrd="2" destOrd="0" presId="urn:microsoft.com/office/officeart/2018/2/layout/IconVerticalSolidList"/>
    <dgm:cxn modelId="{F51FFDA5-BE6C-4B72-80B3-E010A4521C13}" type="presParOf" srcId="{E7C4AD38-50D6-4233-B3D7-2E822434F841}" destId="{B6003D32-D575-4D70-9124-7E1F81DD5F9A}" srcOrd="3" destOrd="0" presId="urn:microsoft.com/office/officeart/2018/2/layout/IconVerticalSolidList"/>
    <dgm:cxn modelId="{0DA581B4-B7AE-4E9A-B97F-6AA287683A48}" type="presParOf" srcId="{447C9F06-B880-4E0F-8900-DDA216E8BDAB}" destId="{9B7D9B79-1904-4D2D-9BBF-E13308B954D1}" srcOrd="3" destOrd="0" presId="urn:microsoft.com/office/officeart/2018/2/layout/IconVerticalSolidList"/>
    <dgm:cxn modelId="{5F9B161C-042E-4B94-97FB-5C94A28AA92B}" type="presParOf" srcId="{447C9F06-B880-4E0F-8900-DDA216E8BDAB}" destId="{6B6CDF18-CBE9-4B98-BFA9-38D79062BEAA}" srcOrd="4" destOrd="0" presId="urn:microsoft.com/office/officeart/2018/2/layout/IconVerticalSolidList"/>
    <dgm:cxn modelId="{6AAD1022-7122-43DD-A6BB-AFC52D95C29E}" type="presParOf" srcId="{6B6CDF18-CBE9-4B98-BFA9-38D79062BEAA}" destId="{162CDFE3-4609-40D3-937F-34EA1DC25388}" srcOrd="0" destOrd="0" presId="urn:microsoft.com/office/officeart/2018/2/layout/IconVerticalSolidList"/>
    <dgm:cxn modelId="{D36A3383-E84E-4180-B355-6B20A176834D}" type="presParOf" srcId="{6B6CDF18-CBE9-4B98-BFA9-38D79062BEAA}" destId="{6BAD4E98-8002-4F15-995C-106BF5B70A09}" srcOrd="1" destOrd="0" presId="urn:microsoft.com/office/officeart/2018/2/layout/IconVerticalSolidList"/>
    <dgm:cxn modelId="{79716A26-6651-49E1-881C-7D95939D7242}" type="presParOf" srcId="{6B6CDF18-CBE9-4B98-BFA9-38D79062BEAA}" destId="{2FDE6D05-E63A-4EFE-B4D4-7A55843A8497}" srcOrd="2" destOrd="0" presId="urn:microsoft.com/office/officeart/2018/2/layout/IconVerticalSolidList"/>
    <dgm:cxn modelId="{F2B00BFC-6C7B-4453-A377-F25C39320754}" type="presParOf" srcId="{6B6CDF18-CBE9-4B98-BFA9-38D79062BEAA}" destId="{32B95119-7EC5-44A7-ADEA-6A08F449573E}" srcOrd="3" destOrd="0" presId="urn:microsoft.com/office/officeart/2018/2/layout/IconVerticalSolidList"/>
    <dgm:cxn modelId="{C35CF129-C5E6-4E52-91A5-5A9342FBA1A1}" type="presParOf" srcId="{447C9F06-B880-4E0F-8900-DDA216E8BDAB}" destId="{3BFE3BEC-13A9-404A-8507-75539AC5FBDA}" srcOrd="5" destOrd="0" presId="urn:microsoft.com/office/officeart/2018/2/layout/IconVerticalSolidList"/>
    <dgm:cxn modelId="{BCD33A15-32EB-4339-98E9-68D573E132D1}" type="presParOf" srcId="{447C9F06-B880-4E0F-8900-DDA216E8BDAB}" destId="{769B54B2-78A9-4CBB-9314-94D073FB184A}" srcOrd="6" destOrd="0" presId="urn:microsoft.com/office/officeart/2018/2/layout/IconVerticalSolidList"/>
    <dgm:cxn modelId="{3582DF79-E31E-4CCE-A536-55858D5E47E2}" type="presParOf" srcId="{769B54B2-78A9-4CBB-9314-94D073FB184A}" destId="{DAE9E558-44FB-4562-A44D-83977330C4DC}" srcOrd="0" destOrd="0" presId="urn:microsoft.com/office/officeart/2018/2/layout/IconVerticalSolidList"/>
    <dgm:cxn modelId="{DEC5EACA-8E33-4CD6-BC85-ACEC12807383}" type="presParOf" srcId="{769B54B2-78A9-4CBB-9314-94D073FB184A}" destId="{7CE03BB8-7D30-4DD6-843A-57D92E6DBA9E}" srcOrd="1" destOrd="0" presId="urn:microsoft.com/office/officeart/2018/2/layout/IconVerticalSolidList"/>
    <dgm:cxn modelId="{BA9AF5E9-DAEB-47EA-8A8C-A0F9FA682624}" type="presParOf" srcId="{769B54B2-78A9-4CBB-9314-94D073FB184A}" destId="{01B7BFFF-8462-4EA8-968D-3A8AA1948389}" srcOrd="2" destOrd="0" presId="urn:microsoft.com/office/officeart/2018/2/layout/IconVerticalSolidList"/>
    <dgm:cxn modelId="{C1E715FB-8DD0-443D-99B2-8514CC188DFD}" type="presParOf" srcId="{769B54B2-78A9-4CBB-9314-94D073FB184A}" destId="{2AB59490-A740-4B74-9C40-3FBF43F14C3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E4628CA-7416-4F7D-A6E1-92F594F0A83C}" type="doc">
      <dgm:prSet loTypeId="urn:microsoft.com/office/officeart/2005/8/layout/vList2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C571BF5-3B35-4187-ADD0-FA6A97039328}">
      <dgm:prSet/>
      <dgm:spPr/>
      <dgm:t>
        <a:bodyPr/>
        <a:lstStyle/>
        <a:p>
          <a:r>
            <a:rPr lang="en-GB"/>
            <a:t>an exhibition space of 89,000 square feet (8,268 square metres)</a:t>
          </a:r>
        </a:p>
      </dgm:t>
    </dgm:pt>
    <dgm:pt modelId="{2A811FF1-539C-4E92-9A0A-B541744FF7B8}" type="parTrans" cxnId="{93E6A97B-1507-4F36-AE80-965D234783AF}">
      <dgm:prSet/>
      <dgm:spPr/>
      <dgm:t>
        <a:bodyPr/>
        <a:lstStyle/>
        <a:p>
          <a:endParaRPr lang="en-GB"/>
        </a:p>
      </dgm:t>
    </dgm:pt>
    <dgm:pt modelId="{E687CAB6-8BCF-466F-9329-55569C9D1C73}" type="sibTrans" cxnId="{93E6A97B-1507-4F36-AE80-965D234783AF}">
      <dgm:prSet/>
      <dgm:spPr/>
      <dgm:t>
        <a:bodyPr/>
        <a:lstStyle/>
        <a:p>
          <a:endParaRPr lang="en-GB"/>
        </a:p>
      </dgm:t>
    </dgm:pt>
    <dgm:pt modelId="{0820C96C-0877-4D4C-9729-3B5BE776B1FF}">
      <dgm:prSet/>
      <dgm:spPr/>
      <dgm:t>
        <a:bodyPr/>
        <a:lstStyle/>
        <a:p>
          <a:r>
            <a:rPr lang="en-GB" dirty="0"/>
            <a:t>rentable multi-use space of 99,000 square feet (8,547 square metres).</a:t>
          </a:r>
        </a:p>
      </dgm:t>
    </dgm:pt>
    <dgm:pt modelId="{092C1529-3F04-4126-A8B6-89DD81C14BE3}" type="parTrans" cxnId="{C6BA476A-89B2-4E49-951C-23DE4146FB6B}">
      <dgm:prSet/>
      <dgm:spPr/>
      <dgm:t>
        <a:bodyPr/>
        <a:lstStyle/>
        <a:p>
          <a:endParaRPr lang="en-GB"/>
        </a:p>
      </dgm:t>
    </dgm:pt>
    <dgm:pt modelId="{B6BFE806-9C9A-49E1-9DE9-84D64B7A936B}" type="sibTrans" cxnId="{C6BA476A-89B2-4E49-951C-23DE4146FB6B}">
      <dgm:prSet/>
      <dgm:spPr/>
      <dgm:t>
        <a:bodyPr/>
        <a:lstStyle/>
        <a:p>
          <a:endParaRPr lang="en-GB"/>
        </a:p>
      </dgm:t>
    </dgm:pt>
    <dgm:pt modelId="{727F788A-F7F1-4F5C-9864-2FDC20848F7B}" type="pres">
      <dgm:prSet presAssocID="{0E4628CA-7416-4F7D-A6E1-92F594F0A83C}" presName="linear" presStyleCnt="0">
        <dgm:presLayoutVars>
          <dgm:animLvl val="lvl"/>
          <dgm:resizeHandles val="exact"/>
        </dgm:presLayoutVars>
      </dgm:prSet>
      <dgm:spPr/>
    </dgm:pt>
    <dgm:pt modelId="{5BD30673-0698-42AB-8B2C-2032C1A264B2}" type="pres">
      <dgm:prSet presAssocID="{3C571BF5-3B35-4187-ADD0-FA6A97039328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C08B1186-8030-4F51-9875-DF7D308CFF9D}" type="pres">
      <dgm:prSet presAssocID="{E687CAB6-8BCF-466F-9329-55569C9D1C73}" presName="spacer" presStyleCnt="0"/>
      <dgm:spPr/>
    </dgm:pt>
    <dgm:pt modelId="{3117B98B-6EF6-487B-9D9A-76F7B1B45ADC}" type="pres">
      <dgm:prSet presAssocID="{0820C96C-0877-4D4C-9729-3B5BE776B1FF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5EF2E2B-5F43-40F7-BADA-B09070DEABD4}" type="presOf" srcId="{0E4628CA-7416-4F7D-A6E1-92F594F0A83C}" destId="{727F788A-F7F1-4F5C-9864-2FDC20848F7B}" srcOrd="0" destOrd="0" presId="urn:microsoft.com/office/officeart/2005/8/layout/vList2"/>
    <dgm:cxn modelId="{64445936-8B63-467C-8179-81A51D07F5B1}" type="presOf" srcId="{3C571BF5-3B35-4187-ADD0-FA6A97039328}" destId="{5BD30673-0698-42AB-8B2C-2032C1A264B2}" srcOrd="0" destOrd="0" presId="urn:microsoft.com/office/officeart/2005/8/layout/vList2"/>
    <dgm:cxn modelId="{9E4CEB62-0785-49A7-A71D-A318F38C0797}" type="presOf" srcId="{0820C96C-0877-4D4C-9729-3B5BE776B1FF}" destId="{3117B98B-6EF6-487B-9D9A-76F7B1B45ADC}" srcOrd="0" destOrd="0" presId="urn:microsoft.com/office/officeart/2005/8/layout/vList2"/>
    <dgm:cxn modelId="{C6BA476A-89B2-4E49-951C-23DE4146FB6B}" srcId="{0E4628CA-7416-4F7D-A6E1-92F594F0A83C}" destId="{0820C96C-0877-4D4C-9729-3B5BE776B1FF}" srcOrd="1" destOrd="0" parTransId="{092C1529-3F04-4126-A8B6-89DD81C14BE3}" sibTransId="{B6BFE806-9C9A-49E1-9DE9-84D64B7A936B}"/>
    <dgm:cxn modelId="{93E6A97B-1507-4F36-AE80-965D234783AF}" srcId="{0E4628CA-7416-4F7D-A6E1-92F594F0A83C}" destId="{3C571BF5-3B35-4187-ADD0-FA6A97039328}" srcOrd="0" destOrd="0" parTransId="{2A811FF1-539C-4E92-9A0A-B541744FF7B8}" sibTransId="{E687CAB6-8BCF-466F-9329-55569C9D1C73}"/>
    <dgm:cxn modelId="{053C9E43-E483-4723-81D4-D819071543C4}" type="presParOf" srcId="{727F788A-F7F1-4F5C-9864-2FDC20848F7B}" destId="{5BD30673-0698-42AB-8B2C-2032C1A264B2}" srcOrd="0" destOrd="0" presId="urn:microsoft.com/office/officeart/2005/8/layout/vList2"/>
    <dgm:cxn modelId="{094F961A-1F3F-49E7-9CB0-0B0E62F73414}" type="presParOf" srcId="{727F788A-F7F1-4F5C-9864-2FDC20848F7B}" destId="{C08B1186-8030-4F51-9875-DF7D308CFF9D}" srcOrd="1" destOrd="0" presId="urn:microsoft.com/office/officeart/2005/8/layout/vList2"/>
    <dgm:cxn modelId="{1F2EE8EC-F6C1-470A-A80B-56D63CB5CAC0}" type="presParOf" srcId="{727F788A-F7F1-4F5C-9864-2FDC20848F7B}" destId="{3117B98B-6EF6-487B-9D9A-76F7B1B45AD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6D488-EF3C-4DD4-B9DC-1D321D999979}">
      <dsp:nvSpPr>
        <dsp:cNvPr id="0" name=""/>
        <dsp:cNvSpPr/>
      </dsp:nvSpPr>
      <dsp:spPr>
        <a:xfrm>
          <a:off x="1587" y="277758"/>
          <a:ext cx="4038600" cy="103718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Musgrave and Raj (2009, p.1) argues that:</a:t>
          </a:r>
        </a:p>
      </dsp:txBody>
      <dsp:txXfrm>
        <a:off x="1587" y="277758"/>
        <a:ext cx="4038600" cy="1037186"/>
      </dsp:txXfrm>
    </dsp:sp>
    <dsp:sp modelId="{3BD9EFBE-FEC4-4C05-8FE9-13CCBFF5A6E1}">
      <dsp:nvSpPr>
        <dsp:cNvPr id="0" name=""/>
        <dsp:cNvSpPr/>
      </dsp:nvSpPr>
      <dsp:spPr>
        <a:xfrm>
          <a:off x="2036" y="1688730"/>
          <a:ext cx="4037702" cy="198479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 dirty="0"/>
            <a:t> “sustainable event managers must be cognisant of the concept of sustainability and implement the principles within the organisation and delivery of the event”.</a:t>
          </a:r>
        </a:p>
      </dsp:txBody>
      <dsp:txXfrm>
        <a:off x="2036" y="1688730"/>
        <a:ext cx="4037702" cy="19847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0F7234-F7B2-42D8-B2A5-DD130E901D49}">
      <dsp:nvSpPr>
        <dsp:cNvPr id="0" name=""/>
        <dsp:cNvSpPr/>
      </dsp:nvSpPr>
      <dsp:spPr>
        <a:xfrm>
          <a:off x="0" y="133944"/>
          <a:ext cx="5111749" cy="2293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In 2007 Balélec became the first Swiss music festival to implement ISO 14001 to better manage its environmental impact.</a:t>
          </a:r>
        </a:p>
      </dsp:txBody>
      <dsp:txXfrm>
        <a:off x="111945" y="245889"/>
        <a:ext cx="4887859" cy="2069310"/>
      </dsp:txXfrm>
    </dsp:sp>
    <dsp:sp modelId="{4DAE018D-73B1-42FE-B9B6-A1A9E0A76702}">
      <dsp:nvSpPr>
        <dsp:cNvPr id="0" name=""/>
        <dsp:cNvSpPr/>
      </dsp:nvSpPr>
      <dsp:spPr>
        <a:xfrm>
          <a:off x="0" y="2507784"/>
          <a:ext cx="5111749" cy="22932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 err="1"/>
            <a:t>Balélec</a:t>
          </a:r>
          <a:r>
            <a:rPr lang="en-GB" sz="2800" kern="1200" dirty="0"/>
            <a:t> Music Festival made the decision to implement ISO 20121 in September 2013 and were officially certified on 4 April 2014.  </a:t>
          </a:r>
          <a:endParaRPr lang="en-US" sz="2800" kern="1200" dirty="0"/>
        </a:p>
      </dsp:txBody>
      <dsp:txXfrm>
        <a:off x="111945" y="2619729"/>
        <a:ext cx="4887859" cy="20693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872E9B-6023-4EDF-8B1C-32EEF45A6FBE}">
      <dsp:nvSpPr>
        <dsp:cNvPr id="0" name=""/>
        <dsp:cNvSpPr/>
      </dsp:nvSpPr>
      <dsp:spPr>
        <a:xfrm>
          <a:off x="1034727" y="1500"/>
          <a:ext cx="2933402" cy="17600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Conferences and meetings – £18.3 billion</a:t>
          </a:r>
          <a:endParaRPr lang="en-US" sz="2800" kern="1200"/>
        </a:p>
      </dsp:txBody>
      <dsp:txXfrm>
        <a:off x="1034727" y="1500"/>
        <a:ext cx="2933402" cy="1760041"/>
      </dsp:txXfrm>
    </dsp:sp>
    <dsp:sp modelId="{D55C2C4D-4408-4501-A7D5-558B47C5982E}">
      <dsp:nvSpPr>
        <dsp:cNvPr id="0" name=""/>
        <dsp:cNvSpPr/>
      </dsp:nvSpPr>
      <dsp:spPr>
        <a:xfrm>
          <a:off x="4261470" y="1500"/>
          <a:ext cx="2933402" cy="17600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exhibitions and trade fairs – £11.0 billion</a:t>
          </a:r>
          <a:endParaRPr lang="en-US" sz="2800" kern="1200"/>
        </a:p>
      </dsp:txBody>
      <dsp:txXfrm>
        <a:off x="4261470" y="1500"/>
        <a:ext cx="2933402" cy="1760041"/>
      </dsp:txXfrm>
    </dsp:sp>
    <dsp:sp modelId="{6EB39300-526E-401E-B336-AFE08985454B}">
      <dsp:nvSpPr>
        <dsp:cNvPr id="0" name=""/>
        <dsp:cNvSpPr/>
      </dsp:nvSpPr>
      <dsp:spPr>
        <a:xfrm>
          <a:off x="2648098" y="2054882"/>
          <a:ext cx="2933402" cy="1760041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incentive travel and performance improvement – £1.2 billion.</a:t>
          </a:r>
          <a:endParaRPr lang="en-US" sz="2800" kern="1200"/>
        </a:p>
      </dsp:txBody>
      <dsp:txXfrm>
        <a:off x="2648098" y="2054882"/>
        <a:ext cx="2933402" cy="176004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EAF057-1CD6-467D-92E4-D741D9F2C12C}">
      <dsp:nvSpPr>
        <dsp:cNvPr id="0" name=""/>
        <dsp:cNvSpPr/>
      </dsp:nvSpPr>
      <dsp:spPr>
        <a:xfrm>
          <a:off x="0" y="1494"/>
          <a:ext cx="8229600" cy="757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2EE640E-2875-4161-8807-D7CE06B8990E}">
      <dsp:nvSpPr>
        <dsp:cNvPr id="0" name=""/>
        <dsp:cNvSpPr/>
      </dsp:nvSpPr>
      <dsp:spPr>
        <a:xfrm>
          <a:off x="229101" y="171900"/>
          <a:ext cx="416548" cy="4165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02C690-6958-455A-93A6-D186E1060B8A}">
      <dsp:nvSpPr>
        <dsp:cNvPr id="0" name=""/>
        <dsp:cNvSpPr/>
      </dsp:nvSpPr>
      <dsp:spPr>
        <a:xfrm>
          <a:off x="874751" y="1494"/>
          <a:ext cx="7354848" cy="757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54" tIns="80154" rIns="80154" bIns="80154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The event budgeting process is a very important and essential part of the conferences and events industry. </a:t>
          </a:r>
          <a:endParaRPr lang="en-US" sz="1600" kern="1200"/>
        </a:p>
      </dsp:txBody>
      <dsp:txXfrm>
        <a:off x="874751" y="1494"/>
        <a:ext cx="7354848" cy="757360"/>
      </dsp:txXfrm>
    </dsp:sp>
    <dsp:sp modelId="{EB322194-E79E-4BC6-8361-9884748B570F}">
      <dsp:nvSpPr>
        <dsp:cNvPr id="0" name=""/>
        <dsp:cNvSpPr/>
      </dsp:nvSpPr>
      <dsp:spPr>
        <a:xfrm>
          <a:off x="0" y="948194"/>
          <a:ext cx="8229600" cy="757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8B215F-03B0-4C5F-B73E-D4C45BBADBA4}">
      <dsp:nvSpPr>
        <dsp:cNvPr id="0" name=""/>
        <dsp:cNvSpPr/>
      </dsp:nvSpPr>
      <dsp:spPr>
        <a:xfrm>
          <a:off x="229101" y="1118600"/>
          <a:ext cx="416548" cy="4165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003D32-D575-4D70-9124-7E1F81DD5F9A}">
      <dsp:nvSpPr>
        <dsp:cNvPr id="0" name=""/>
        <dsp:cNvSpPr/>
      </dsp:nvSpPr>
      <dsp:spPr>
        <a:xfrm>
          <a:off x="874751" y="948194"/>
          <a:ext cx="7354848" cy="757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54" tIns="80154" rIns="80154" bIns="80154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The budget is the key element of each conference and event.</a:t>
          </a:r>
          <a:endParaRPr lang="en-US" sz="1600" kern="1200"/>
        </a:p>
      </dsp:txBody>
      <dsp:txXfrm>
        <a:off x="874751" y="948194"/>
        <a:ext cx="7354848" cy="757360"/>
      </dsp:txXfrm>
    </dsp:sp>
    <dsp:sp modelId="{162CDFE3-4609-40D3-937F-34EA1DC25388}">
      <dsp:nvSpPr>
        <dsp:cNvPr id="0" name=""/>
        <dsp:cNvSpPr/>
      </dsp:nvSpPr>
      <dsp:spPr>
        <a:xfrm>
          <a:off x="0" y="1894895"/>
          <a:ext cx="8229600" cy="757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AD4E98-8002-4F15-995C-106BF5B70A09}">
      <dsp:nvSpPr>
        <dsp:cNvPr id="0" name=""/>
        <dsp:cNvSpPr/>
      </dsp:nvSpPr>
      <dsp:spPr>
        <a:xfrm>
          <a:off x="229101" y="2065301"/>
          <a:ext cx="416548" cy="416548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B95119-7EC5-44A7-ADEA-6A08F449573E}">
      <dsp:nvSpPr>
        <dsp:cNvPr id="0" name=""/>
        <dsp:cNvSpPr/>
      </dsp:nvSpPr>
      <dsp:spPr>
        <a:xfrm>
          <a:off x="874751" y="1894895"/>
          <a:ext cx="7354848" cy="757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54" tIns="80154" rIns="80154" bIns="80154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Conference and event budgeting is one of the key financial documents for event managers to complete, while planning for a conference and event. </a:t>
          </a:r>
          <a:endParaRPr lang="en-US" sz="1600" kern="1200"/>
        </a:p>
      </dsp:txBody>
      <dsp:txXfrm>
        <a:off x="874751" y="1894895"/>
        <a:ext cx="7354848" cy="757360"/>
      </dsp:txXfrm>
    </dsp:sp>
    <dsp:sp modelId="{DAE9E558-44FB-4562-A44D-83977330C4DC}">
      <dsp:nvSpPr>
        <dsp:cNvPr id="0" name=""/>
        <dsp:cNvSpPr/>
      </dsp:nvSpPr>
      <dsp:spPr>
        <a:xfrm>
          <a:off x="0" y="2841595"/>
          <a:ext cx="8229600" cy="757360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E03BB8-7D30-4DD6-843A-57D92E6DBA9E}">
      <dsp:nvSpPr>
        <dsp:cNvPr id="0" name=""/>
        <dsp:cNvSpPr/>
      </dsp:nvSpPr>
      <dsp:spPr>
        <a:xfrm>
          <a:off x="229101" y="3012001"/>
          <a:ext cx="416548" cy="416548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B59490-A740-4B74-9C40-3FBF43F14C31}">
      <dsp:nvSpPr>
        <dsp:cNvPr id="0" name=""/>
        <dsp:cNvSpPr/>
      </dsp:nvSpPr>
      <dsp:spPr>
        <a:xfrm>
          <a:off x="874751" y="2841595"/>
          <a:ext cx="7354848" cy="757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154" tIns="80154" rIns="80154" bIns="80154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/>
            <a:t>Conference and event budgeting is a tool which helps to analyse what money will be made from the event and to indicate the actual profit for the event.</a:t>
          </a:r>
          <a:endParaRPr lang="en-US" sz="1600" kern="1200"/>
        </a:p>
      </dsp:txBody>
      <dsp:txXfrm>
        <a:off x="874751" y="2841595"/>
        <a:ext cx="7354848" cy="75736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D30673-0698-42AB-8B2C-2032C1A264B2}">
      <dsp:nvSpPr>
        <dsp:cNvPr id="0" name=""/>
        <dsp:cNvSpPr/>
      </dsp:nvSpPr>
      <dsp:spPr>
        <a:xfrm>
          <a:off x="0" y="46505"/>
          <a:ext cx="4041775" cy="18888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/>
            <a:t>an exhibition space of 89,000 square feet (8,268 square metres)</a:t>
          </a:r>
        </a:p>
      </dsp:txBody>
      <dsp:txXfrm>
        <a:off x="92204" y="138709"/>
        <a:ext cx="3857367" cy="1704410"/>
      </dsp:txXfrm>
    </dsp:sp>
    <dsp:sp modelId="{3117B98B-6EF6-487B-9D9A-76F7B1B45ADC}">
      <dsp:nvSpPr>
        <dsp:cNvPr id="0" name=""/>
        <dsp:cNvSpPr/>
      </dsp:nvSpPr>
      <dsp:spPr>
        <a:xfrm>
          <a:off x="0" y="2015964"/>
          <a:ext cx="4041775" cy="18888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kern="1200" dirty="0"/>
            <a:t>rentable multi-use space of 99,000 square feet (8,547 square metres).</a:t>
          </a:r>
        </a:p>
      </dsp:txBody>
      <dsp:txXfrm>
        <a:off x="92204" y="2108168"/>
        <a:ext cx="3857367" cy="17044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B1D2B90C-776D-469A-A8A2-18DE75BD3603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1D645871-7ABB-47CC-AF40-5207FD0B05A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4533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6308773-B399-475F-B46D-C9B103CD1E7E}" type="datetimeFigureOut">
              <a:rPr lang="en-GB"/>
              <a:pPr>
                <a:defRPr/>
              </a:pPr>
              <a:t>16/03/2022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15530"/>
            <a:ext cx="5608975" cy="41836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29573"/>
            <a:ext cx="3038604" cy="46534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04915706-070A-4707-AA18-DDF1820200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03311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F22A230-061C-4C98-A55F-AA4EB1AFFDEC}"/>
              </a:ext>
            </a:extLst>
          </p:cNvPr>
          <p:cNvSpPr txBox="1"/>
          <p:nvPr userDrawn="1"/>
        </p:nvSpPr>
        <p:spPr>
          <a:xfrm>
            <a:off x="1642239" y="6504850"/>
            <a:ext cx="6377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hangingPunct="0"/>
            <a:r>
              <a:rPr lang="en-US" sz="1400" b="1" dirty="0">
                <a:solidFill>
                  <a:srgbClr val="000000"/>
                </a:solidFill>
                <a:latin typeface="Tahoma" charset="0"/>
                <a:ea typeface="+mn-ea"/>
              </a:rPr>
              <a:t>© Raj &amp; Rashid 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Events Management: Principles and Practice 4</a:t>
            </a:r>
            <a:r>
              <a:rPr lang="en-US" sz="1400" b="1" i="1" baseline="30000" dirty="0">
                <a:solidFill>
                  <a:srgbClr val="000000"/>
                </a:solidFill>
                <a:latin typeface="Tahoma" charset="0"/>
                <a:ea typeface="+mn-ea"/>
              </a:rPr>
              <a:t>th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ahoma" charset="0"/>
                <a:ea typeface="+mn-ea"/>
              </a:rPr>
              <a:t>edn</a:t>
            </a:r>
            <a:endParaRPr lang="en-US" sz="1400" b="1" i="1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F250EFA-1F76-4F7A-B526-39AF9DAB084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06" y="5777755"/>
            <a:ext cx="940982" cy="94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666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  <a:lvl2pPr marL="742950" indent="-28575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 marL="1600200" indent="-228600">
              <a:buFont typeface="Arial" panose="020B0604020202020204" pitchFamily="34" charset="0"/>
              <a:buChar char="•"/>
              <a:defRPr sz="1600">
                <a:solidFill>
                  <a:schemeClr val="tx1"/>
                </a:solidFill>
              </a:defRPr>
            </a:lvl4pPr>
            <a:lvl5pPr marL="2171700" indent="-342900">
              <a:buFont typeface="Arial" panose="020B0604020202020204" pitchFamily="34" charset="0"/>
              <a:buChar char="•"/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73367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881548" y="901700"/>
            <a:ext cx="7380907" cy="5162924"/>
          </a:xfrm>
          <a:prstGeom prst="roundRect">
            <a:avLst>
              <a:gd name="adj" fmla="val 9731"/>
            </a:avLst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none"/>
        </p:style>
        <p:txBody>
          <a:bodyPr wrap="square" lIns="365760" tIns="274320" rIns="365760" bIns="274320">
            <a:normAutofit/>
          </a:bodyPr>
          <a:lstStyle>
            <a:lvl1pPr marL="0" indent="0">
              <a:buNone/>
              <a:defRPr sz="2200">
                <a:solidFill>
                  <a:schemeClr val="bg1"/>
                </a:solidFill>
              </a:defRPr>
            </a:lvl1pPr>
            <a:lvl2pPr>
              <a:buNone/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Table Placeholder 4"/>
          <p:cNvSpPr>
            <a:spLocks noGrp="1"/>
          </p:cNvSpPr>
          <p:nvPr>
            <p:ph type="tbl" sz="quarter" idx="11"/>
          </p:nvPr>
        </p:nvSpPr>
        <p:spPr>
          <a:xfrm>
            <a:off x="457201" y="1808793"/>
            <a:ext cx="8229600" cy="3600450"/>
          </a:xfrm>
          <a:prstGeom prst="rect">
            <a:avLst/>
          </a:prstGeom>
        </p:spPr>
        <p:txBody>
          <a:bodyPr/>
          <a:lstStyle>
            <a:lvl1pPr>
              <a:defRPr sz="2200">
                <a:solidFill>
                  <a:schemeClr val="tx1"/>
                </a:solidFill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2111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7DCACE14-286E-4290-BF0E-0982FA3A33B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133E7DB4-0853-4813-A871-5AEB9B8C50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B895292C-C31D-4951-96F8-1EB03A0980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D97B91-767A-4444-A5B6-3FA8DD0106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02284496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C9A4C838-EB87-4FEF-B5A4-54D41E464B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27ACCA1A-40BC-4287-B9C3-B4A6AA85043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CE253685-E110-480E-8958-D42E9D5062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F2A71-73C4-4BAC-9F0C-45475D158E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2125316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066862-5C11-43A6-974F-CC2210B00A97}"/>
              </a:ext>
            </a:extLst>
          </p:cNvPr>
          <p:cNvSpPr txBox="1"/>
          <p:nvPr userDrawn="1"/>
        </p:nvSpPr>
        <p:spPr>
          <a:xfrm>
            <a:off x="1642239" y="6504850"/>
            <a:ext cx="63770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 eaLnBrk="0" hangingPunct="0"/>
            <a:r>
              <a:rPr lang="en-US" sz="1400" b="1" dirty="0">
                <a:solidFill>
                  <a:srgbClr val="000000"/>
                </a:solidFill>
                <a:latin typeface="Tahoma" charset="0"/>
                <a:ea typeface="+mn-ea"/>
              </a:rPr>
              <a:t>© Raj &amp; Rashid 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Events Management: Principles and Practice 4</a:t>
            </a:r>
            <a:r>
              <a:rPr lang="en-US" sz="1400" b="1" i="1" baseline="30000" dirty="0">
                <a:solidFill>
                  <a:srgbClr val="000000"/>
                </a:solidFill>
                <a:latin typeface="Tahoma" charset="0"/>
                <a:ea typeface="+mn-ea"/>
              </a:rPr>
              <a:t>th</a:t>
            </a:r>
            <a:r>
              <a:rPr lang="en-US" sz="1400" b="1" i="1" dirty="0">
                <a:solidFill>
                  <a:srgbClr val="000000"/>
                </a:solidFill>
                <a:latin typeface="Tahoma" charset="0"/>
                <a:ea typeface="+mn-ea"/>
              </a:rPr>
              <a:t> </a:t>
            </a:r>
            <a:r>
              <a:rPr lang="en-US" sz="1400" b="1" i="1" dirty="0" err="1">
                <a:solidFill>
                  <a:srgbClr val="000000"/>
                </a:solidFill>
                <a:latin typeface="Tahoma" charset="0"/>
                <a:ea typeface="+mn-ea"/>
              </a:rPr>
              <a:t>edn</a:t>
            </a:r>
            <a:endParaRPr lang="en-US" sz="1400" b="1" i="1" dirty="0">
              <a:solidFill>
                <a:srgbClr val="000000"/>
              </a:solidFill>
              <a:latin typeface="Tahoma" charset="0"/>
              <a:ea typeface="+mn-ea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A23370D-D262-4584-A0D8-32701E86CFF1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306" y="5777755"/>
            <a:ext cx="940982" cy="940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29795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0" r:id="rId1"/>
    <p:sldLayoutId id="2147483678" r:id="rId2"/>
    <p:sldLayoutId id="2147483689" r:id="rId3"/>
    <p:sldLayoutId id="2147483691" r:id="rId4"/>
    <p:sldLayoutId id="2147483692" r:id="rId5"/>
    <p:sldLayoutId id="2147483693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/>
          <p:cNvSpPr>
            <a:spLocks noGrp="1"/>
          </p:cNvSpPr>
          <p:nvPr>
            <p:ph idx="1"/>
          </p:nvPr>
        </p:nvSpPr>
        <p:spPr>
          <a:xfrm>
            <a:off x="4149199" y="2734345"/>
            <a:ext cx="4394166" cy="2340298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GB" sz="3200" b="1" dirty="0">
                <a:solidFill>
                  <a:schemeClr val="bg1">
                    <a:lumMod val="50000"/>
                  </a:schemeClr>
                </a:solidFill>
              </a:rPr>
              <a:t>Events Management: Principles &amp; Practice, 4th Edition</a:t>
            </a:r>
          </a:p>
          <a:p>
            <a:pPr marL="0" indent="0">
              <a:buNone/>
            </a:pPr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By Razaq Raj and Tahir Rashid</a:t>
            </a:r>
            <a:endParaRPr lang="en-GB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3" name="Picture 2" descr="A picture containing calendar&#10;&#10;Description automatically generated">
            <a:extLst>
              <a:ext uri="{FF2B5EF4-FFF2-40B4-BE49-F238E27FC236}">
                <a16:creationId xmlns:a16="http://schemas.microsoft.com/office/drawing/2014/main" id="{C4C29F9E-719E-4ABE-B87B-69FAE34FB1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408" y="1600325"/>
            <a:ext cx="2810765" cy="365735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680383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58E2C-E3B6-4DF6-BFC2-F0B43B9F74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GB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UK conference and convention industry</a:t>
            </a:r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46E811DE-1BCC-4C3C-9B26-BC0A95428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2400" dirty="0"/>
              <a:t>The UK conference industry appears to be thriving with the UK regularly positioned among the top three conference destinations worldwide.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400" dirty="0"/>
              <a:t>Events industry reporting direct spend of £70 billion.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400" dirty="0"/>
              <a:t>Over 50% of the spend in the UK visitor economy.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400" dirty="0"/>
              <a:t>Providing over 700,000 jobs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400" dirty="0"/>
              <a:t>Generating in excess of 100 and 65 billion pound in trade facilitated our business events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151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51CB74-619F-44FA-9E12-5C339E6A1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1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UK Conference and Convention Industry</a:t>
            </a:r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67FB72CE-A003-4BB6-97FA-E315F6BB6B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20176436"/>
              </p:ext>
            </p:extLst>
          </p:nvPr>
        </p:nvGraphicFramePr>
        <p:xfrm>
          <a:off x="457200" y="1808793"/>
          <a:ext cx="8229600" cy="3816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3129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AC9D705F-E333-42F5-B16E-75982AFD2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4"/>
            <a:ext cx="8229600" cy="751946"/>
          </a:xfrm>
        </p:spPr>
        <p:txBody>
          <a:bodyPr/>
          <a:lstStyle/>
          <a:p>
            <a:r>
              <a:rPr lang="en-GB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 10 Exhibition Venues in Terms of Size</a:t>
            </a:r>
            <a:br>
              <a:rPr lang="en-GB" dirty="0"/>
            </a:b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E5ECB60B-5C79-4278-8730-6B9D4EB646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760005"/>
              </p:ext>
            </p:extLst>
          </p:nvPr>
        </p:nvGraphicFramePr>
        <p:xfrm>
          <a:off x="570451" y="1628772"/>
          <a:ext cx="7927597" cy="4991768"/>
        </p:xfrm>
        <a:graphic>
          <a:graphicData uri="http://schemas.openxmlformats.org/drawingml/2006/table">
            <a:tbl>
              <a:tblPr firstRow="1" firstCol="1" bandRow="1"/>
              <a:tblGrid>
                <a:gridCol w="1981342">
                  <a:extLst>
                    <a:ext uri="{9D8B030D-6E8A-4147-A177-3AD203B41FA5}">
                      <a16:colId xmlns:a16="http://schemas.microsoft.com/office/drawing/2014/main" val="1657850558"/>
                    </a:ext>
                  </a:extLst>
                </a:gridCol>
                <a:gridCol w="1982085">
                  <a:extLst>
                    <a:ext uri="{9D8B030D-6E8A-4147-A177-3AD203B41FA5}">
                      <a16:colId xmlns:a16="http://schemas.microsoft.com/office/drawing/2014/main" val="1082823955"/>
                    </a:ext>
                  </a:extLst>
                </a:gridCol>
                <a:gridCol w="1982085">
                  <a:extLst>
                    <a:ext uri="{9D8B030D-6E8A-4147-A177-3AD203B41FA5}">
                      <a16:colId xmlns:a16="http://schemas.microsoft.com/office/drawing/2014/main" val="1589663904"/>
                    </a:ext>
                  </a:extLst>
                </a:gridCol>
                <a:gridCol w="1982085">
                  <a:extLst>
                    <a:ext uri="{9D8B030D-6E8A-4147-A177-3AD203B41FA5}">
                      <a16:colId xmlns:a16="http://schemas.microsoft.com/office/drawing/2014/main" val="1122358238"/>
                    </a:ext>
                  </a:extLst>
                </a:gridCol>
              </a:tblGrid>
              <a:tr h="317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Exhibition Venue </a:t>
                      </a:r>
                      <a:endParaRPr lang="en-GB" sz="1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City </a:t>
                      </a:r>
                      <a:endParaRPr lang="en-GB" sz="1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Country</a:t>
                      </a:r>
                      <a:endParaRPr lang="en-GB" sz="160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6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Size (square metres)</a:t>
                      </a:r>
                      <a:endParaRPr lang="en-GB" sz="1600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4785558"/>
                  </a:ext>
                </a:extLst>
              </a:tr>
              <a:tr h="428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Hannovnover Messegeland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Hanover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Germany 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496,0000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440641"/>
                  </a:ext>
                </a:extLst>
              </a:tr>
              <a:tr h="663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exhibition and Convention Centre 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Shanghai 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China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4000,000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0049294"/>
                  </a:ext>
                </a:extLst>
              </a:tr>
              <a:tr h="663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Frankfurt Main Messegelande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Franfurt 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Germany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367,000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0580060"/>
                  </a:ext>
                </a:extLst>
              </a:tr>
              <a:tr h="317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Fiera Milano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Milan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Italy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345,000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6360829"/>
                  </a:ext>
                </a:extLst>
              </a:tr>
              <a:tr h="66319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China Import and Export Fair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Guangzhou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China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340,000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2475912"/>
                  </a:ext>
                </a:extLst>
              </a:tr>
              <a:tr h="317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Koln Messegelande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Cologne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Germany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284,000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130445"/>
                  </a:ext>
                </a:extLst>
              </a:tr>
              <a:tr h="428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Dusseldorf Messegelande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Dusseldorf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Germany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262,000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7708053"/>
                  </a:ext>
                </a:extLst>
              </a:tr>
              <a:tr h="317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Paris NordVillepinte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Paris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France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242, 000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5545347"/>
                  </a:ext>
                </a:extLst>
              </a:tr>
              <a:tr h="3177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McCormick Place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Chicago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USA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241,000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784329"/>
                  </a:ext>
                </a:extLst>
              </a:tr>
              <a:tr h="4286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Fira Barcelona- Gran Via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Barcelonna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Spain</a:t>
                      </a:r>
                      <a:endParaRPr lang="en-GB" sz="1400" b="1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GB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240,000</a:t>
                      </a:r>
                      <a:endParaRPr lang="en-GB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13913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5168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4B0F6-FCE5-4677-8270-B70DAAF04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r>
              <a:rPr lang="en-GB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Conference and Event Budgeting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2131480-DFE3-442F-A40A-BF7D7F291B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31027935"/>
              </p:ext>
            </p:extLst>
          </p:nvPr>
        </p:nvGraphicFramePr>
        <p:xfrm>
          <a:off x="457201" y="1808793"/>
          <a:ext cx="8229600" cy="3600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55925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52987-C05C-452C-BE8A-CE281D0E1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Study Hong Kong Convention and Exhibition Centre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B63B3153-E05F-4FB1-9441-3D4467ECF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Hong Kong Convention and Exhibition Centre (HKCEC) is arguably the most iconic building on the island.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GB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 HKCEC has been significantly expanded and upgraded.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A32E62C2-72A5-4D3F-8F1A-6CA7E60915DD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18945038"/>
              </p:ext>
            </p:extLst>
          </p:nvPr>
        </p:nvGraphicFramePr>
        <p:xfrm>
          <a:off x="4645026" y="2174875"/>
          <a:ext cx="4041775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5757615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D792C9D6-DB0E-45EA-912A-63959BA9C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 lvl="0" fontAlgn="base">
              <a:lnSpc>
                <a:spcPct val="90000"/>
              </a:lnSpc>
              <a:spcAft>
                <a:spcPct val="0"/>
              </a:spcAft>
            </a:pPr>
            <a:r>
              <a:rPr lang="en-US" sz="3100" b="1" kern="12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HKCEC convention facilities</a:t>
            </a:r>
            <a:br>
              <a:rPr lang="en-US" sz="3100" b="0" kern="1200" dirty="0">
                <a:latin typeface="+mj-lt"/>
                <a:ea typeface="+mj-ea"/>
                <a:cs typeface="+mj-cs"/>
              </a:rPr>
            </a:br>
            <a:endParaRPr lang="en-US" sz="3100" kern="1200" dirty="0"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E36FDE8-7EC6-4B68-AE29-43D50B8EC8C1}"/>
              </a:ext>
            </a:extLst>
          </p:cNvPr>
          <p:cNvSpPr/>
          <p:nvPr/>
        </p:nvSpPr>
        <p:spPr>
          <a:xfrm>
            <a:off x="457200" y="1808793"/>
            <a:ext cx="8229600" cy="381642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5 exhibition halls</a:t>
            </a:r>
          </a:p>
          <a:p>
            <a:pPr marL="34290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2 convention halls (total seating)</a:t>
            </a:r>
          </a:p>
          <a:p>
            <a:pPr marL="34290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2 theatres (total seating 1,000)</a:t>
            </a:r>
          </a:p>
          <a:p>
            <a:pPr marL="34290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52 meeting rooms</a:t>
            </a:r>
          </a:p>
          <a:p>
            <a:pPr marL="34290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Pre-function areas (8,000 m2)</a:t>
            </a:r>
          </a:p>
          <a:p>
            <a:pPr marL="34290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7 restaurants (total seating 1,870)</a:t>
            </a:r>
          </a:p>
          <a:p>
            <a:pPr marL="34290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Business </a:t>
            </a:r>
            <a:r>
              <a:rPr lang="en-US" sz="2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centre</a:t>
            </a: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 (150 m2)</a:t>
            </a:r>
          </a:p>
          <a:p>
            <a:pPr marL="34290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Carparking spaces (1,300 cars and 50 vans)</a:t>
            </a:r>
          </a:p>
          <a:p>
            <a:pPr marL="34290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Total available rental space (92,061 m2)</a:t>
            </a:r>
          </a:p>
          <a:p>
            <a:pPr marL="342900" indent="-342900" defTabSz="914400">
              <a:lnSpc>
                <a:spcPct val="90000"/>
              </a:lnSpc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Capacity: 140,000 visitors per day.</a:t>
            </a:r>
          </a:p>
        </p:txBody>
      </p:sp>
    </p:spTree>
    <p:extLst>
      <p:ext uri="{BB962C8B-B14F-4D97-AF65-F5344CB8AC3E}">
        <p14:creationId xmlns:p14="http://schemas.microsoft.com/office/powerpoint/2010/main" val="89755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D444F-5FD5-4530-A705-D43CF6570F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 Bold" panose="020208030705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  <a:t>Summary</a:t>
            </a:r>
            <a:br>
              <a:rPr lang="en-GB" b="1" cap="all" dirty="0">
                <a:latin typeface="Times New Roman Bold" panose="02020803070505020304" pitchFamily="18" charset="0"/>
                <a:ea typeface="Times" panose="02020603050405020304" pitchFamily="18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F1C4E-9CF2-45F6-A158-BE0E8CB58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4383414"/>
          </a:xfrm>
        </p:spPr>
        <p:txBody>
          <a:bodyPr/>
          <a:lstStyle/>
          <a:p>
            <a:pPr algn="just"/>
            <a:r>
              <a:rPr lang="en-GB" sz="2400" dirty="0"/>
              <a:t>Expos, conferences and conventions are a major force in the events industry and create a very positive economic impact for the host community. </a:t>
            </a:r>
          </a:p>
          <a:p>
            <a:pPr algn="just"/>
            <a:r>
              <a:rPr lang="en-GB" sz="2400" dirty="0"/>
              <a:t>The expos, conferences and conventions industry has helped local economies  and vital role in developing and supporting through employment, entertainment, hospitality and increased local tourism. </a:t>
            </a:r>
          </a:p>
          <a:p>
            <a:pPr algn="just"/>
            <a:r>
              <a:rPr lang="en-GB" sz="2400" dirty="0"/>
              <a:t>conference centre and its tourism infrastructure have a large part to play in the success of a conferencing destination.</a:t>
            </a:r>
          </a:p>
        </p:txBody>
      </p:sp>
    </p:spTree>
    <p:extLst>
      <p:ext uri="{BB962C8B-B14F-4D97-AF65-F5344CB8AC3E}">
        <p14:creationId xmlns:p14="http://schemas.microsoft.com/office/powerpoint/2010/main" val="30583360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Chapter 18</a:t>
            </a:r>
            <a:b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Sustainable Festivals and Events </a:t>
            </a: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en-GB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4113835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These are some bullet points:</a:t>
            </a:r>
          </a:p>
          <a:p>
            <a:pPr algn="just"/>
            <a:r>
              <a:rPr lang="en-GB" dirty="0"/>
              <a:t>This chapter analysed and discuss philosophies of sustainability within event industry.</a:t>
            </a:r>
          </a:p>
          <a:p>
            <a:pPr algn="just"/>
            <a:r>
              <a:rPr lang="en-GB" dirty="0"/>
              <a:t>Fundamental principles of social, economic and environmental requirements for sustainable festivals and events. </a:t>
            </a:r>
          </a:p>
          <a:p>
            <a:pPr algn="just"/>
            <a:r>
              <a:rPr lang="en-GB" dirty="0"/>
              <a:t>Importance of adopting sustainability as an integral part of event industry and reinforce competence of sustainable event management.  </a:t>
            </a:r>
          </a:p>
          <a:p>
            <a:pPr algn="just"/>
            <a:r>
              <a:rPr lang="en-GB" dirty="0"/>
              <a:t>Evaluated sustainable festivals and events management framework for organisations. </a:t>
            </a:r>
          </a:p>
        </p:txBody>
      </p:sp>
    </p:spTree>
    <p:extLst>
      <p:ext uri="{BB962C8B-B14F-4D97-AF65-F5344CB8AC3E}">
        <p14:creationId xmlns:p14="http://schemas.microsoft.com/office/powerpoint/2010/main" val="4207535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E40F8-3C69-4227-9C40-69A089D11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GB" sz="3200" b="1" dirty="0">
                <a:solidFill>
                  <a:srgbClr val="000000"/>
                </a:solidFill>
              </a:rPr>
              <a:t>Sustainability Framework</a:t>
            </a:r>
            <a:br>
              <a:rPr lang="en-GB" sz="37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3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 Placeholder 3">
            <a:extLst>
              <a:ext uri="{FF2B5EF4-FFF2-40B4-BE49-F238E27FC236}">
                <a16:creationId xmlns:a16="http://schemas.microsoft.com/office/drawing/2014/main" id="{FBBF29BB-853D-4ED9-9D2A-724E48468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2004969"/>
            <a:ext cx="4040188" cy="412119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sustainability is one the key concept that needs to be developed by the events and festivals organisers.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Obstacles been faced by local government to implement sustainability within events industry.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GB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Lack of understanding and knowledge of adopting sustainable framework.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6" name="Content Placeholder 2">
            <a:extLst>
              <a:ext uri="{FF2B5EF4-FFF2-40B4-BE49-F238E27FC236}">
                <a16:creationId xmlns:a16="http://schemas.microsoft.com/office/drawing/2014/main" id="{ECE21A42-7A42-461B-9DF2-A3F818FEB22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771984810"/>
              </p:ext>
            </p:extLst>
          </p:nvPr>
        </p:nvGraphicFramePr>
        <p:xfrm>
          <a:off x="4645026" y="2174875"/>
          <a:ext cx="4041775" cy="3951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69560456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672C4-2692-4522-BE85-B96C7E1783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Sustainability Framework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8F0B69-8AEF-49DB-B2A4-8DEF2119C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954444"/>
          </a:xfrm>
        </p:spPr>
        <p:txBody>
          <a:bodyPr/>
          <a:lstStyle/>
          <a:p>
            <a:pPr algn="just"/>
            <a:r>
              <a:rPr lang="en-GB" dirty="0"/>
              <a:t>The adopting sustainability framework within festivals and events helps to develop long term tool for organisers.</a:t>
            </a:r>
          </a:p>
          <a:p>
            <a:pPr algn="just"/>
            <a:r>
              <a:rPr lang="en-GB" dirty="0"/>
              <a:t>In the political world sustainability is referred to as a ‘sustainable development’ that has been adopted by the countries to support economic, social and environmental equivalence. </a:t>
            </a:r>
          </a:p>
          <a:p>
            <a:pPr algn="just"/>
            <a:r>
              <a:rPr lang="en-GB" dirty="0"/>
              <a:t>The Events Industry Council (EIC) states that sustainability is the process and tool to makes changes to protect the nature.</a:t>
            </a:r>
          </a:p>
          <a:p>
            <a:pPr algn="just"/>
            <a:r>
              <a:rPr lang="en-GB" dirty="0"/>
              <a:t>Events Industry Council, Sustainable Event Standards has replaced APEX/ASTM Environmentally Sustainable Meeting Standards. </a:t>
            </a:r>
          </a:p>
        </p:txBody>
      </p:sp>
    </p:spTree>
    <p:extLst>
      <p:ext uri="{BB962C8B-B14F-4D97-AF65-F5344CB8AC3E}">
        <p14:creationId xmlns:p14="http://schemas.microsoft.com/office/powerpoint/2010/main" val="1577855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85B2F-2C68-4477-B8A1-CFA9D4A66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spcAft>
                <a:spcPts val="800"/>
              </a:spcAft>
            </a:pPr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Sustainable Events Management </a:t>
            </a:r>
            <a:br>
              <a:rPr lang="en-GB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A8095-9F5B-4757-9040-2449CFF7CE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GB" dirty="0"/>
              <a:t>The sustainable event management is process that helps the festival and event organisers to use procedures and tools that are more environmentally friendly.</a:t>
            </a:r>
          </a:p>
          <a:p>
            <a:pPr algn="just"/>
            <a:r>
              <a:rPr lang="en-GB" dirty="0"/>
              <a:t>Sustainable standards help festivals and events organisers to reduce CO2 emissions, food serving packages and reduce the waste at event site. </a:t>
            </a:r>
          </a:p>
          <a:p>
            <a:pPr algn="just"/>
            <a:r>
              <a:rPr lang="en-GB" dirty="0"/>
              <a:t>it is important for festivals and events organisers to create significant framework of sustainable events management tool that helps the organisation to move towards the developing capacity of professionalism.</a:t>
            </a:r>
          </a:p>
        </p:txBody>
      </p:sp>
    </p:spTree>
    <p:extLst>
      <p:ext uri="{BB962C8B-B14F-4D97-AF65-F5344CB8AC3E}">
        <p14:creationId xmlns:p14="http://schemas.microsoft.com/office/powerpoint/2010/main" val="3933743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1">
            <a:extLst>
              <a:ext uri="{FF2B5EF4-FFF2-40B4-BE49-F238E27FC236}">
                <a16:creationId xmlns:a16="http://schemas.microsoft.com/office/drawing/2014/main" id="{5FD39F18-6AC3-4146-AD3A-A6DC9356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3050"/>
            <a:ext cx="7554285" cy="918187"/>
          </a:xfrm>
        </p:spPr>
        <p:txBody>
          <a:bodyPr/>
          <a:lstStyle/>
          <a:p>
            <a:pPr algn="ctr"/>
            <a:r>
              <a:rPr lang="en-GB" sz="2800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Study International Music Festival Goes Green</a:t>
            </a:r>
            <a:br>
              <a:rPr lang="en-US" dirty="0"/>
            </a:b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02F2F7-8E1D-4DB7-8065-028DA907F2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57200" y="2317751"/>
            <a:ext cx="3217177" cy="2222497"/>
          </a:xfrm>
        </p:spPr>
        <p:txBody>
          <a:bodyPr>
            <a:normAutofit/>
          </a:bodyPr>
          <a:lstStyle/>
          <a:p>
            <a:pPr algn="just"/>
            <a:r>
              <a:rPr lang="en-GB" sz="2400" dirty="0" err="1"/>
              <a:t>Balélec</a:t>
            </a:r>
            <a:r>
              <a:rPr lang="en-GB" sz="2400" dirty="0"/>
              <a:t> Music Festival in Switzerland, has adopted ISO 20121 to develop sustainable event. </a:t>
            </a:r>
          </a:p>
          <a:p>
            <a:pPr algn="just"/>
            <a:endParaRPr lang="en-GB" sz="2400" dirty="0"/>
          </a:p>
        </p:txBody>
      </p:sp>
      <p:graphicFrame>
        <p:nvGraphicFramePr>
          <p:cNvPr id="27" name="Content Placeholder 5">
            <a:extLst>
              <a:ext uri="{FF2B5EF4-FFF2-40B4-BE49-F238E27FC236}">
                <a16:creationId xmlns:a16="http://schemas.microsoft.com/office/drawing/2014/main" id="{288CAFAB-1069-4571-A1B3-72DB60FB7A8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2298025"/>
              </p:ext>
            </p:extLst>
          </p:nvPr>
        </p:nvGraphicFramePr>
        <p:xfrm>
          <a:off x="3793164" y="1258349"/>
          <a:ext cx="5111750" cy="4934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5609806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F89C5B-CFC6-4EC2-A7D1-2FB845634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65793"/>
            <a:ext cx="8229600" cy="9629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MICE Industry Covid-19 Impact</a:t>
            </a:r>
            <a:endParaRPr lang="en-GB" sz="2800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809CE289-298F-4F65-97B2-452EFE3AA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08793"/>
            <a:ext cx="8229600" cy="3816425"/>
          </a:xfrm>
        </p:spPr>
        <p:txBody>
          <a:bodyPr>
            <a:normAutofit/>
          </a:bodyPr>
          <a:lstStyle/>
          <a:p>
            <a:r>
              <a:rPr lang="en-GB" dirty="0"/>
              <a:t>Therefore, the UAE MICE industry was among the global leaders before the COVID-19 pandemic. </a:t>
            </a:r>
          </a:p>
          <a:p>
            <a:r>
              <a:rPr lang="en-GB" dirty="0"/>
              <a:t>As a result of severe quarantine measures, most of the destinations around the world introduced cover 19 related travel restrictions. </a:t>
            </a:r>
          </a:p>
          <a:p>
            <a:r>
              <a:rPr lang="en-GB" dirty="0"/>
              <a:t>In the UAE, as in many other countries the coronavirus pandemic has affected every industry and especially the MICE industry. (</a:t>
            </a:r>
            <a:r>
              <a:rPr lang="en-GB" dirty="0" err="1"/>
              <a:t>Aburumman</a:t>
            </a:r>
            <a:r>
              <a:rPr lang="en-GB" dirty="0"/>
              <a:t>, 2020, </a:t>
            </a:r>
            <a:r>
              <a:rPr lang="en-GB" dirty="0" err="1"/>
              <a:t>onlone</a:t>
            </a:r>
            <a:r>
              <a:rPr lang="en-GB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3710278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07288A-D7E4-43CA-9EFD-90385A634F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81548" y="1283516"/>
            <a:ext cx="7380907" cy="4781108"/>
          </a:xfrm>
        </p:spPr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GB" sz="2400" dirty="0"/>
              <a:t>The Harrogate convention centre benefit around £55 million to £60 million to the local district through visitor spending and the creation of sustainable local jobs and economic growth.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GB" sz="2400" dirty="0"/>
              <a:t>Exhibitions contribute 52% towards the revenue as a result of large exhibitions attracted to Harrogate for several years.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GB" sz="2400" dirty="0"/>
              <a:t>Nevertheless, in the </a:t>
            </a:r>
            <a:r>
              <a:rPr lang="en-GB" sz="2400" dirty="0" err="1"/>
              <a:t>the</a:t>
            </a:r>
            <a:r>
              <a:rPr lang="en-GB" sz="2400" dirty="0"/>
              <a:t> past four years the exhibition letting's has reduced by 14%. 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D92E754-BF0B-4383-9C32-F3FA79D0E3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GB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Case Study The Harrogate Convention Centre</a:t>
            </a:r>
          </a:p>
        </p:txBody>
      </p:sp>
    </p:spTree>
    <p:extLst>
      <p:ext uri="{BB962C8B-B14F-4D97-AF65-F5344CB8AC3E}">
        <p14:creationId xmlns:p14="http://schemas.microsoft.com/office/powerpoint/2010/main" val="3675371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41B19-2997-4F24-8BA4-860FDF3F2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Development and growth of the conference industry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5810E-B42F-4185-AB09-40054F90F4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Development and growth of the conference industry has continued with a number of conference and convention centres being built around the world. </a:t>
            </a:r>
          </a:p>
          <a:p>
            <a:r>
              <a:rPr lang="en-GB" dirty="0"/>
              <a:t>The development and recognition of a proper industry dates from the middle part of the twentieth century. </a:t>
            </a:r>
          </a:p>
          <a:p>
            <a:r>
              <a:rPr lang="en-GB" dirty="0"/>
              <a:t>Increase in commercial air travel has led to an increase in the number and frequency of conferences.</a:t>
            </a:r>
          </a:p>
          <a:p>
            <a:r>
              <a:rPr lang="en-GB" dirty="0"/>
              <a:t>Globalisation of the industry has created a demand for venues and gave rise to the construction of purpose built flagship conference venues. </a:t>
            </a:r>
          </a:p>
        </p:txBody>
      </p:sp>
    </p:spTree>
    <p:extLst>
      <p:ext uri="{BB962C8B-B14F-4D97-AF65-F5344CB8AC3E}">
        <p14:creationId xmlns:p14="http://schemas.microsoft.com/office/powerpoint/2010/main" val="1561554208"/>
      </p:ext>
    </p:extLst>
  </p:cSld>
  <p:clrMapOvr>
    <a:masterClrMapping/>
  </p:clrMapOvr>
</p:sld>
</file>

<file path=ppt/theme/theme1.xml><?xml version="1.0" encoding="utf-8"?>
<a:theme xmlns:a="http://schemas.openxmlformats.org/drawingml/2006/main" name="SAGE Theme">
  <a:themeElements>
    <a:clrScheme name="Custom 1">
      <a:dk1>
        <a:srgbClr val="FFFFFF"/>
      </a:dk1>
      <a:lt1>
        <a:srgbClr val="000000"/>
      </a:lt1>
      <a:dk2>
        <a:srgbClr val="002395"/>
      </a:dk2>
      <a:lt2>
        <a:srgbClr val="D5DFFF"/>
      </a:lt2>
      <a:accent1>
        <a:srgbClr val="345FB7"/>
      </a:accent1>
      <a:accent2>
        <a:srgbClr val="5DB2E4"/>
      </a:accent2>
      <a:accent3>
        <a:srgbClr val="6BC1B6"/>
      </a:accent3>
      <a:accent4>
        <a:srgbClr val="9074AD"/>
      </a:accent4>
      <a:accent5>
        <a:srgbClr val="DA4B5F"/>
      </a:accent5>
      <a:accent6>
        <a:srgbClr val="EC6608"/>
      </a:accent6>
      <a:hlink>
        <a:srgbClr val="002395"/>
      </a:hlink>
      <a:folHlink>
        <a:srgbClr val="002395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bg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4A866D6CBA6E49A75EC427157B067F" ma:contentTypeVersion="8" ma:contentTypeDescription="Create a new document." ma:contentTypeScope="" ma:versionID="d8748c0c68b2c5baa0668c05c9386063">
  <xsd:schema xmlns:xsd="http://www.w3.org/2001/XMLSchema" xmlns:xs="http://www.w3.org/2001/XMLSchema" xmlns:p="http://schemas.microsoft.com/office/2006/metadata/properties" xmlns:ns3="c8f33147-51ea-46f1-870b-2bd9db81f152" targetNamespace="http://schemas.microsoft.com/office/2006/metadata/properties" ma:root="true" ma:fieldsID="dcf9116e16dad2618c48662bc74f37a3" ns3:_="">
    <xsd:import namespace="c8f33147-51ea-46f1-870b-2bd9db81f15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f33147-51ea-46f1-870b-2bd9db81f1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2F15AEF-E572-4452-A77F-12AE0E9C69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f33147-51ea-46f1-870b-2bd9db81f1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21D17B-8FBD-461E-9F3D-5A875022D5D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B42D37A-16B6-4393-88ED-0166824FD7B8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8f33147-51ea-46f1-870b-2bd9db81f152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SAGE Theme</Template>
  <TotalTime>8864</TotalTime>
  <Words>1110</Words>
  <Application>Microsoft Office PowerPoint</Application>
  <PresentationFormat>On-screen Show (4:3)</PresentationFormat>
  <Paragraphs>120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Times New Roman Bold</vt:lpstr>
      <vt:lpstr>Wingdings</vt:lpstr>
      <vt:lpstr>SAGE Theme</vt:lpstr>
      <vt:lpstr>PowerPoint Presentation</vt:lpstr>
      <vt:lpstr>Chapter 18 Sustainable Festivals and Events   </vt:lpstr>
      <vt:lpstr>Sustainability Framework </vt:lpstr>
      <vt:lpstr>Sustainability Framework</vt:lpstr>
      <vt:lpstr>Sustainable Events Management  </vt:lpstr>
      <vt:lpstr>Case Study International Music Festival Goes Green </vt:lpstr>
      <vt:lpstr>Global MICE Industry Covid-19 Impact</vt:lpstr>
      <vt:lpstr>Case Study The Harrogate Convention Centre</vt:lpstr>
      <vt:lpstr>The Development and growth of the conference industry</vt:lpstr>
      <vt:lpstr>THE UK conference and convention industry</vt:lpstr>
      <vt:lpstr>THE UK Conference and Convention Industry</vt:lpstr>
      <vt:lpstr>Top 10 Exhibition Venues in Terms of Size </vt:lpstr>
      <vt:lpstr>Conference and Event Budgeting</vt:lpstr>
      <vt:lpstr>Case Study Hong Kong Convention and Exhibition Centre</vt:lpstr>
      <vt:lpstr>HKCEC convention facilities </vt:lpstr>
      <vt:lpstr>Summary </vt:lpstr>
    </vt:vector>
  </TitlesOfParts>
  <Company>SAGE Publications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Author Templates: PowerPoint Slides</dc:title>
  <dc:creator>Guyaz, Stephanie</dc:creator>
  <cp:lastModifiedBy>Sally North</cp:lastModifiedBy>
  <cp:revision>23</cp:revision>
  <dcterms:created xsi:type="dcterms:W3CDTF">2016-10-10T13:09:11Z</dcterms:created>
  <dcterms:modified xsi:type="dcterms:W3CDTF">2022-03-16T14:26:57Z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0x010100ED4A866D6CBA6E49A75EC427157B067F</vt:lpwstr>
  </property>
</Properties>
</file>